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Lst>
  <p:sldSz cx="9144000" cy="6858000" type="screen4x3"/>
  <p:notesSz cx="6858000" cy="9144000"/>
  <p:embeddedFontLst>
    <p:embeddedFont>
      <p:font typeface="Arimo" panose="020B0604020202020204" pitchFamily="34" charset="0"/>
      <p:regular r:id="rId143"/>
      <p:bold r:id="rId144"/>
      <p:italic r:id="rId145"/>
      <p:boldItalic r:id="rId146"/>
    </p:embeddedFont>
    <p:embeddedFont>
      <p:font typeface="Roboto" panose="02000000000000000000" pitchFamily="2" charset="0"/>
      <p:regular r:id="rId147"/>
      <p:bold r:id="rId148"/>
      <p:italic r:id="rId149"/>
      <p:boldItalic r:id="rId150"/>
    </p:embeddedFont>
    <p:embeddedFont>
      <p:font typeface="Tahoma" panose="020B0604030504040204" pitchFamily="34" charset="0"/>
      <p:regular r:id="rId151"/>
      <p:bold r:id="rId1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56" roundtripDataSignature="AMtx7mije+vMfWTxOhyfwhm9LHiUeCMIe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 /><Relationship Id="rId117" Type="http://schemas.openxmlformats.org/officeDocument/2006/relationships/slide" Target="slides/slide116.xml" /><Relationship Id="rId21" Type="http://schemas.openxmlformats.org/officeDocument/2006/relationships/slide" Target="slides/slide20.xml" /><Relationship Id="rId42" Type="http://schemas.openxmlformats.org/officeDocument/2006/relationships/slide" Target="slides/slide41.xml" /><Relationship Id="rId47" Type="http://schemas.openxmlformats.org/officeDocument/2006/relationships/slide" Target="slides/slide46.xml" /><Relationship Id="rId63" Type="http://schemas.openxmlformats.org/officeDocument/2006/relationships/slide" Target="slides/slide62.xml" /><Relationship Id="rId68" Type="http://schemas.openxmlformats.org/officeDocument/2006/relationships/slide" Target="slides/slide67.xml" /><Relationship Id="rId84" Type="http://schemas.openxmlformats.org/officeDocument/2006/relationships/slide" Target="slides/slide83.xml" /><Relationship Id="rId89" Type="http://schemas.openxmlformats.org/officeDocument/2006/relationships/slide" Target="slides/slide88.xml" /><Relationship Id="rId112" Type="http://schemas.openxmlformats.org/officeDocument/2006/relationships/slide" Target="slides/slide111.xml" /><Relationship Id="rId133" Type="http://schemas.openxmlformats.org/officeDocument/2006/relationships/slide" Target="slides/slide132.xml" /><Relationship Id="rId138" Type="http://schemas.openxmlformats.org/officeDocument/2006/relationships/slide" Target="slides/slide137.xml" /><Relationship Id="rId159" Type="http://schemas.openxmlformats.org/officeDocument/2006/relationships/theme" Target="theme/theme1.xml" /><Relationship Id="rId16" Type="http://schemas.openxmlformats.org/officeDocument/2006/relationships/slide" Target="slides/slide15.xml" /><Relationship Id="rId107" Type="http://schemas.openxmlformats.org/officeDocument/2006/relationships/slide" Target="slides/slide106.xml" /><Relationship Id="rId11" Type="http://schemas.openxmlformats.org/officeDocument/2006/relationships/slide" Target="slides/slide10.xml" /><Relationship Id="rId32" Type="http://schemas.openxmlformats.org/officeDocument/2006/relationships/slide" Target="slides/slide31.xml" /><Relationship Id="rId37" Type="http://schemas.openxmlformats.org/officeDocument/2006/relationships/slide" Target="slides/slide36.xml" /><Relationship Id="rId53" Type="http://schemas.openxmlformats.org/officeDocument/2006/relationships/slide" Target="slides/slide52.xml" /><Relationship Id="rId58" Type="http://schemas.openxmlformats.org/officeDocument/2006/relationships/slide" Target="slides/slide57.xml" /><Relationship Id="rId74" Type="http://schemas.openxmlformats.org/officeDocument/2006/relationships/slide" Target="slides/slide73.xml" /><Relationship Id="rId79" Type="http://schemas.openxmlformats.org/officeDocument/2006/relationships/slide" Target="slides/slide78.xml" /><Relationship Id="rId102" Type="http://schemas.openxmlformats.org/officeDocument/2006/relationships/slide" Target="slides/slide101.xml" /><Relationship Id="rId123" Type="http://schemas.openxmlformats.org/officeDocument/2006/relationships/slide" Target="slides/slide122.xml" /><Relationship Id="rId128" Type="http://schemas.openxmlformats.org/officeDocument/2006/relationships/slide" Target="slides/slide127.xml" /><Relationship Id="rId144" Type="http://schemas.openxmlformats.org/officeDocument/2006/relationships/font" Target="fonts/font2.fntdata" /><Relationship Id="rId149" Type="http://schemas.openxmlformats.org/officeDocument/2006/relationships/font" Target="fonts/font7.fntdata" /><Relationship Id="rId5" Type="http://schemas.openxmlformats.org/officeDocument/2006/relationships/slide" Target="slides/slide4.xml" /><Relationship Id="rId90" Type="http://schemas.openxmlformats.org/officeDocument/2006/relationships/slide" Target="slides/slide89.xml" /><Relationship Id="rId95" Type="http://schemas.openxmlformats.org/officeDocument/2006/relationships/slide" Target="slides/slide94.xml" /><Relationship Id="rId160" Type="http://schemas.openxmlformats.org/officeDocument/2006/relationships/tableStyles" Target="tableStyles.xml" /><Relationship Id="rId22" Type="http://schemas.openxmlformats.org/officeDocument/2006/relationships/slide" Target="slides/slide21.xml" /><Relationship Id="rId27" Type="http://schemas.openxmlformats.org/officeDocument/2006/relationships/slide" Target="slides/slide26.xml" /><Relationship Id="rId43" Type="http://schemas.openxmlformats.org/officeDocument/2006/relationships/slide" Target="slides/slide42.xml" /><Relationship Id="rId48" Type="http://schemas.openxmlformats.org/officeDocument/2006/relationships/slide" Target="slides/slide47.xml" /><Relationship Id="rId64" Type="http://schemas.openxmlformats.org/officeDocument/2006/relationships/slide" Target="slides/slide63.xml" /><Relationship Id="rId69" Type="http://schemas.openxmlformats.org/officeDocument/2006/relationships/slide" Target="slides/slide68.xml" /><Relationship Id="rId113" Type="http://schemas.openxmlformats.org/officeDocument/2006/relationships/slide" Target="slides/slide112.xml" /><Relationship Id="rId118" Type="http://schemas.openxmlformats.org/officeDocument/2006/relationships/slide" Target="slides/slide117.xml" /><Relationship Id="rId134" Type="http://schemas.openxmlformats.org/officeDocument/2006/relationships/slide" Target="slides/slide133.xml" /><Relationship Id="rId139" Type="http://schemas.openxmlformats.org/officeDocument/2006/relationships/slide" Target="slides/slide138.xml" /><Relationship Id="rId80" Type="http://schemas.openxmlformats.org/officeDocument/2006/relationships/slide" Target="slides/slide79.xml" /><Relationship Id="rId85" Type="http://schemas.openxmlformats.org/officeDocument/2006/relationships/slide" Target="slides/slide84.xml" /><Relationship Id="rId150" Type="http://schemas.openxmlformats.org/officeDocument/2006/relationships/font" Target="fonts/font8.fntdata" /><Relationship Id="rId12" Type="http://schemas.openxmlformats.org/officeDocument/2006/relationships/slide" Target="slides/slide11.xml" /><Relationship Id="rId17" Type="http://schemas.openxmlformats.org/officeDocument/2006/relationships/slide" Target="slides/slide16.xml" /><Relationship Id="rId33" Type="http://schemas.openxmlformats.org/officeDocument/2006/relationships/slide" Target="slides/slide32.xml" /><Relationship Id="rId38" Type="http://schemas.openxmlformats.org/officeDocument/2006/relationships/slide" Target="slides/slide37.xml" /><Relationship Id="rId59" Type="http://schemas.openxmlformats.org/officeDocument/2006/relationships/slide" Target="slides/slide58.xml" /><Relationship Id="rId103" Type="http://schemas.openxmlformats.org/officeDocument/2006/relationships/slide" Target="slides/slide102.xml" /><Relationship Id="rId108" Type="http://schemas.openxmlformats.org/officeDocument/2006/relationships/slide" Target="slides/slide107.xml" /><Relationship Id="rId124" Type="http://schemas.openxmlformats.org/officeDocument/2006/relationships/slide" Target="slides/slide123.xml" /><Relationship Id="rId129" Type="http://schemas.openxmlformats.org/officeDocument/2006/relationships/slide" Target="slides/slide128.xml"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slide" Target="slides/slide61.xml" /><Relationship Id="rId70" Type="http://schemas.openxmlformats.org/officeDocument/2006/relationships/slide" Target="slides/slide69.xml" /><Relationship Id="rId75" Type="http://schemas.openxmlformats.org/officeDocument/2006/relationships/slide" Target="slides/slide74.xml" /><Relationship Id="rId83" Type="http://schemas.openxmlformats.org/officeDocument/2006/relationships/slide" Target="slides/slide82.xml" /><Relationship Id="rId88" Type="http://schemas.openxmlformats.org/officeDocument/2006/relationships/slide" Target="slides/slide87.xml" /><Relationship Id="rId91" Type="http://schemas.openxmlformats.org/officeDocument/2006/relationships/slide" Target="slides/slide90.xml" /><Relationship Id="rId96" Type="http://schemas.openxmlformats.org/officeDocument/2006/relationships/slide" Target="slides/slide95.xml" /><Relationship Id="rId111" Type="http://schemas.openxmlformats.org/officeDocument/2006/relationships/slide" Target="slides/slide110.xml" /><Relationship Id="rId132" Type="http://schemas.openxmlformats.org/officeDocument/2006/relationships/slide" Target="slides/slide131.xml" /><Relationship Id="rId140" Type="http://schemas.openxmlformats.org/officeDocument/2006/relationships/slide" Target="slides/slide139.xml" /><Relationship Id="rId145" Type="http://schemas.openxmlformats.org/officeDocument/2006/relationships/font" Target="fonts/font3.fntdata" /><Relationship Id="rId1" Type="http://schemas.openxmlformats.org/officeDocument/2006/relationships/slideMaster" Target="slideMasters/slideMaster1.xml" /><Relationship Id="rId6" Type="http://schemas.openxmlformats.org/officeDocument/2006/relationships/slide" Target="slides/slide5.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 Id="rId106" Type="http://schemas.openxmlformats.org/officeDocument/2006/relationships/slide" Target="slides/slide105.xml" /><Relationship Id="rId114" Type="http://schemas.openxmlformats.org/officeDocument/2006/relationships/slide" Target="slides/slide113.xml" /><Relationship Id="rId119" Type="http://schemas.openxmlformats.org/officeDocument/2006/relationships/slide" Target="slides/slide118.xml" /><Relationship Id="rId127" Type="http://schemas.openxmlformats.org/officeDocument/2006/relationships/slide" Target="slides/slide126.xml" /><Relationship Id="rId10" Type="http://schemas.openxmlformats.org/officeDocument/2006/relationships/slide" Target="slides/slide9.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slide" Target="slides/slide64.xml" /><Relationship Id="rId73" Type="http://schemas.openxmlformats.org/officeDocument/2006/relationships/slide" Target="slides/slide72.xml" /><Relationship Id="rId78" Type="http://schemas.openxmlformats.org/officeDocument/2006/relationships/slide" Target="slides/slide77.xml" /><Relationship Id="rId81" Type="http://schemas.openxmlformats.org/officeDocument/2006/relationships/slide" Target="slides/slide80.xml" /><Relationship Id="rId86" Type="http://schemas.openxmlformats.org/officeDocument/2006/relationships/slide" Target="slides/slide85.xml" /><Relationship Id="rId94" Type="http://schemas.openxmlformats.org/officeDocument/2006/relationships/slide" Target="slides/slide93.xml" /><Relationship Id="rId99" Type="http://schemas.openxmlformats.org/officeDocument/2006/relationships/slide" Target="slides/slide98.xml" /><Relationship Id="rId101" Type="http://schemas.openxmlformats.org/officeDocument/2006/relationships/slide" Target="slides/slide100.xml" /><Relationship Id="rId122" Type="http://schemas.openxmlformats.org/officeDocument/2006/relationships/slide" Target="slides/slide121.xml" /><Relationship Id="rId130" Type="http://schemas.openxmlformats.org/officeDocument/2006/relationships/slide" Target="slides/slide129.xml" /><Relationship Id="rId135" Type="http://schemas.openxmlformats.org/officeDocument/2006/relationships/slide" Target="slides/slide134.xml" /><Relationship Id="rId143" Type="http://schemas.openxmlformats.org/officeDocument/2006/relationships/font" Target="fonts/font1.fntdata" /><Relationship Id="rId148" Type="http://schemas.openxmlformats.org/officeDocument/2006/relationships/font" Target="fonts/font6.fntdata" /><Relationship Id="rId151" Type="http://schemas.openxmlformats.org/officeDocument/2006/relationships/font" Target="fonts/font9.fntdata" /><Relationship Id="rId156" Type="http://customschemas.google.com/relationships/presentationmetadata" Target="metadata" /><Relationship Id="rId4" Type="http://schemas.openxmlformats.org/officeDocument/2006/relationships/slide" Target="slides/slide3.xml" /><Relationship Id="rId9" Type="http://schemas.openxmlformats.org/officeDocument/2006/relationships/slide" Target="slides/slide8.xml" /><Relationship Id="rId13" Type="http://schemas.openxmlformats.org/officeDocument/2006/relationships/slide" Target="slides/slide12.xml" /><Relationship Id="rId18" Type="http://schemas.openxmlformats.org/officeDocument/2006/relationships/slide" Target="slides/slide17.xml" /><Relationship Id="rId39" Type="http://schemas.openxmlformats.org/officeDocument/2006/relationships/slide" Target="slides/slide38.xml" /><Relationship Id="rId109" Type="http://schemas.openxmlformats.org/officeDocument/2006/relationships/slide" Target="slides/slide108.xml" /><Relationship Id="rId34" Type="http://schemas.openxmlformats.org/officeDocument/2006/relationships/slide" Target="slides/slide33.xml" /><Relationship Id="rId50" Type="http://schemas.openxmlformats.org/officeDocument/2006/relationships/slide" Target="slides/slide49.xml" /><Relationship Id="rId55" Type="http://schemas.openxmlformats.org/officeDocument/2006/relationships/slide" Target="slides/slide54.xml" /><Relationship Id="rId76" Type="http://schemas.openxmlformats.org/officeDocument/2006/relationships/slide" Target="slides/slide75.xml" /><Relationship Id="rId97" Type="http://schemas.openxmlformats.org/officeDocument/2006/relationships/slide" Target="slides/slide96.xml" /><Relationship Id="rId104" Type="http://schemas.openxmlformats.org/officeDocument/2006/relationships/slide" Target="slides/slide103.xml" /><Relationship Id="rId120" Type="http://schemas.openxmlformats.org/officeDocument/2006/relationships/slide" Target="slides/slide119.xml" /><Relationship Id="rId125" Type="http://schemas.openxmlformats.org/officeDocument/2006/relationships/slide" Target="slides/slide124.xml" /><Relationship Id="rId141" Type="http://schemas.openxmlformats.org/officeDocument/2006/relationships/slide" Target="slides/slide140.xml" /><Relationship Id="rId146" Type="http://schemas.openxmlformats.org/officeDocument/2006/relationships/font" Target="fonts/font4.fntdata" /><Relationship Id="rId7" Type="http://schemas.openxmlformats.org/officeDocument/2006/relationships/slide" Target="slides/slide6.xml" /><Relationship Id="rId71" Type="http://schemas.openxmlformats.org/officeDocument/2006/relationships/slide" Target="slides/slide70.xml" /><Relationship Id="rId92" Type="http://schemas.openxmlformats.org/officeDocument/2006/relationships/slide" Target="slides/slide91.xml" /><Relationship Id="rId2" Type="http://schemas.openxmlformats.org/officeDocument/2006/relationships/slide" Target="slides/slide1.xml" /><Relationship Id="rId29" Type="http://schemas.openxmlformats.org/officeDocument/2006/relationships/slide" Target="slides/slide28.xml" /><Relationship Id="rId24" Type="http://schemas.openxmlformats.org/officeDocument/2006/relationships/slide" Target="slides/slide23.xml" /><Relationship Id="rId40" Type="http://schemas.openxmlformats.org/officeDocument/2006/relationships/slide" Target="slides/slide39.xml" /><Relationship Id="rId45" Type="http://schemas.openxmlformats.org/officeDocument/2006/relationships/slide" Target="slides/slide44.xml" /><Relationship Id="rId66" Type="http://schemas.openxmlformats.org/officeDocument/2006/relationships/slide" Target="slides/slide65.xml" /><Relationship Id="rId87" Type="http://schemas.openxmlformats.org/officeDocument/2006/relationships/slide" Target="slides/slide86.xml" /><Relationship Id="rId110" Type="http://schemas.openxmlformats.org/officeDocument/2006/relationships/slide" Target="slides/slide109.xml" /><Relationship Id="rId115" Type="http://schemas.openxmlformats.org/officeDocument/2006/relationships/slide" Target="slides/slide114.xml" /><Relationship Id="rId131" Type="http://schemas.openxmlformats.org/officeDocument/2006/relationships/slide" Target="slides/slide130.xml" /><Relationship Id="rId136" Type="http://schemas.openxmlformats.org/officeDocument/2006/relationships/slide" Target="slides/slide135.xml" /><Relationship Id="rId157" Type="http://schemas.openxmlformats.org/officeDocument/2006/relationships/presProps" Target="presProps.xml" /><Relationship Id="rId61" Type="http://schemas.openxmlformats.org/officeDocument/2006/relationships/slide" Target="slides/slide60.xml" /><Relationship Id="rId82" Type="http://schemas.openxmlformats.org/officeDocument/2006/relationships/slide" Target="slides/slide81.xml" /><Relationship Id="rId152" Type="http://schemas.openxmlformats.org/officeDocument/2006/relationships/font" Target="fonts/font10.fntdata" /><Relationship Id="rId19" Type="http://schemas.openxmlformats.org/officeDocument/2006/relationships/slide" Target="slides/slide18.xml" /><Relationship Id="rId14" Type="http://schemas.openxmlformats.org/officeDocument/2006/relationships/slide" Target="slides/slide13.xml" /><Relationship Id="rId30" Type="http://schemas.openxmlformats.org/officeDocument/2006/relationships/slide" Target="slides/slide29.xml" /><Relationship Id="rId35" Type="http://schemas.openxmlformats.org/officeDocument/2006/relationships/slide" Target="slides/slide34.xml" /><Relationship Id="rId56" Type="http://schemas.openxmlformats.org/officeDocument/2006/relationships/slide" Target="slides/slide55.xml" /><Relationship Id="rId77" Type="http://schemas.openxmlformats.org/officeDocument/2006/relationships/slide" Target="slides/slide76.xml" /><Relationship Id="rId100" Type="http://schemas.openxmlformats.org/officeDocument/2006/relationships/slide" Target="slides/slide99.xml" /><Relationship Id="rId105" Type="http://schemas.openxmlformats.org/officeDocument/2006/relationships/slide" Target="slides/slide104.xml" /><Relationship Id="rId126" Type="http://schemas.openxmlformats.org/officeDocument/2006/relationships/slide" Target="slides/slide125.xml" /><Relationship Id="rId147" Type="http://schemas.openxmlformats.org/officeDocument/2006/relationships/font" Target="fonts/font5.fntdata" /><Relationship Id="rId8" Type="http://schemas.openxmlformats.org/officeDocument/2006/relationships/slide" Target="slides/slide7.xml" /><Relationship Id="rId51" Type="http://schemas.openxmlformats.org/officeDocument/2006/relationships/slide" Target="slides/slide50.xml" /><Relationship Id="rId72" Type="http://schemas.openxmlformats.org/officeDocument/2006/relationships/slide" Target="slides/slide71.xml" /><Relationship Id="rId93" Type="http://schemas.openxmlformats.org/officeDocument/2006/relationships/slide" Target="slides/slide92.xml" /><Relationship Id="rId98" Type="http://schemas.openxmlformats.org/officeDocument/2006/relationships/slide" Target="slides/slide97.xml" /><Relationship Id="rId121" Type="http://schemas.openxmlformats.org/officeDocument/2006/relationships/slide" Target="slides/slide120.xml" /><Relationship Id="rId142" Type="http://schemas.openxmlformats.org/officeDocument/2006/relationships/notesMaster" Target="notesMasters/notesMaster1.xml" /><Relationship Id="rId3" Type="http://schemas.openxmlformats.org/officeDocument/2006/relationships/slide" Target="slides/slide2.xml" /><Relationship Id="rId25" Type="http://schemas.openxmlformats.org/officeDocument/2006/relationships/slide" Target="slides/slide24.xml" /><Relationship Id="rId46" Type="http://schemas.openxmlformats.org/officeDocument/2006/relationships/slide" Target="slides/slide45.xml" /><Relationship Id="rId67" Type="http://schemas.openxmlformats.org/officeDocument/2006/relationships/slide" Target="slides/slide66.xml" /><Relationship Id="rId116" Type="http://schemas.openxmlformats.org/officeDocument/2006/relationships/slide" Target="slides/slide115.xml" /><Relationship Id="rId137" Type="http://schemas.openxmlformats.org/officeDocument/2006/relationships/slide" Target="slides/slide136.xml" /><Relationship Id="rId158" Type="http://schemas.openxmlformats.org/officeDocument/2006/relationships/viewProps" Target="view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1" i="0" u="none" strike="noStrike" cap="none">
                <a:solidFill>
                  <a:srgbClr val="000000"/>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800" b="1" i="0" u="none" strike="noStrike" cap="none">
                <a:solidFill>
                  <a:srgbClr val="000000"/>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800" b="1" i="0" u="none" strike="noStrike" cap="none">
                <a:solidFill>
                  <a:srgbClr val="000000"/>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800" b="1" i="0" u="none" strike="noStrike" cap="none">
                <a:solidFill>
                  <a:srgbClr val="000000"/>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800" b="1" i="0" u="none" strike="noStrike" cap="none">
                <a:solidFill>
                  <a:srgbClr val="000000"/>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800" b="1" i="0" u="none" strike="noStrike" cap="none">
                <a:solidFill>
                  <a:srgbClr val="000000"/>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800" b="1" i="0" u="none" strike="noStrike" cap="none">
                <a:solidFill>
                  <a:srgbClr val="000000"/>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800" b="1" i="0" u="none" strike="noStrike" cap="none">
                <a:solidFill>
                  <a:srgbClr val="000000"/>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800" b="1" i="0" u="none" strike="noStrike" cap="none">
                <a:solidFill>
                  <a:srgbClr val="000000"/>
                </a:solidFill>
                <a:latin typeface="Tahoma"/>
                <a:ea typeface="Tahoma"/>
                <a:cs typeface="Tahoma"/>
                <a:sym typeface="Tahoma"/>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1" i="0" u="none" strike="noStrike" cap="none">
                <a:solidFill>
                  <a:srgbClr val="000000"/>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800" b="1" i="0" u="none" strike="noStrike" cap="none">
                <a:solidFill>
                  <a:srgbClr val="000000"/>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800" b="1" i="0" u="none" strike="noStrike" cap="none">
                <a:solidFill>
                  <a:srgbClr val="000000"/>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800" b="1" i="0" u="none" strike="noStrike" cap="none">
                <a:solidFill>
                  <a:srgbClr val="000000"/>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800" b="1" i="0" u="none" strike="noStrike" cap="none">
                <a:solidFill>
                  <a:srgbClr val="000000"/>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800" b="1" i="0" u="none" strike="noStrike" cap="none">
                <a:solidFill>
                  <a:srgbClr val="000000"/>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800" b="1" i="0" u="none" strike="noStrike" cap="none">
                <a:solidFill>
                  <a:srgbClr val="000000"/>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800" b="1" i="0" u="none" strike="noStrike" cap="none">
                <a:solidFill>
                  <a:srgbClr val="000000"/>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800" b="1" i="0" u="none" strike="noStrike" cap="none">
                <a:solidFill>
                  <a:srgbClr val="000000"/>
                </a:solidFill>
                <a:latin typeface="Tahoma"/>
                <a:ea typeface="Tahoma"/>
                <a:cs typeface="Tahoma"/>
                <a:sym typeface="Tahoma"/>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800" b="1" i="0" u="none" strike="noStrike" cap="none">
                <a:solidFill>
                  <a:srgbClr val="000000"/>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800" b="1" i="0" u="none" strike="noStrike" cap="none">
                <a:solidFill>
                  <a:srgbClr val="000000"/>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800" b="1" i="0" u="none" strike="noStrike" cap="none">
                <a:solidFill>
                  <a:srgbClr val="000000"/>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800" b="1" i="0" u="none" strike="noStrike" cap="none">
                <a:solidFill>
                  <a:srgbClr val="000000"/>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800" b="1" i="0" u="none" strike="noStrike" cap="none">
                <a:solidFill>
                  <a:srgbClr val="000000"/>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800" b="1" i="0" u="none" strike="noStrike" cap="none">
                <a:solidFill>
                  <a:srgbClr val="000000"/>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800" b="1" i="0" u="none" strike="noStrike" cap="none">
                <a:solidFill>
                  <a:srgbClr val="000000"/>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800" b="1" i="0" u="none" strike="noStrike" cap="none">
                <a:solidFill>
                  <a:srgbClr val="000000"/>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800" b="1" i="0" u="none" strike="noStrike" cap="none">
                <a:solidFill>
                  <a:srgbClr val="000000"/>
                </a:solidFill>
                <a:latin typeface="Tahoma"/>
                <a:ea typeface="Tahoma"/>
                <a:cs typeface="Tahoma"/>
                <a:sym typeface="Tahoma"/>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a:t>
            </a:fld>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 /><Relationship Id="rId1" Type="http://schemas.openxmlformats.org/officeDocument/2006/relationships/notesMaster" Target="../notesMasters/notesMaster1.xml" /></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 /><Relationship Id="rId1" Type="http://schemas.openxmlformats.org/officeDocument/2006/relationships/notesMaster" Target="../notesMasters/notesMaster1.xml" /></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 /><Relationship Id="rId1" Type="http://schemas.openxmlformats.org/officeDocument/2006/relationships/notesMaster" Target="../notesMasters/notesMaster1.xml" /></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 /><Relationship Id="rId1" Type="http://schemas.openxmlformats.org/officeDocument/2006/relationships/notesMaster" Target="../notesMasters/notesMaster1.xml" /></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 /><Relationship Id="rId1" Type="http://schemas.openxmlformats.org/officeDocument/2006/relationships/notesMaster" Target="../notesMasters/notesMaster1.xml" /></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 /><Relationship Id="rId1" Type="http://schemas.openxmlformats.org/officeDocument/2006/relationships/notesMaster" Target="../notesMasters/notesMaster1.xml" /></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 /><Relationship Id="rId1" Type="http://schemas.openxmlformats.org/officeDocument/2006/relationships/notesMaster" Target="../notesMasters/notesMaster1.xml" /></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 /><Relationship Id="rId1" Type="http://schemas.openxmlformats.org/officeDocument/2006/relationships/notesMaster" Target="../notesMasters/notesMaster1.xml" /></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 /><Relationship Id="rId1" Type="http://schemas.openxmlformats.org/officeDocument/2006/relationships/notesMaster" Target="../notesMasters/notesMaster1.xml" /></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 /><Relationship Id="rId1" Type="http://schemas.openxmlformats.org/officeDocument/2006/relationships/notesMaster" Target="../notesMasters/notesMaster1.xml" /></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 /><Relationship Id="rId1" Type="http://schemas.openxmlformats.org/officeDocument/2006/relationships/notesMaster" Target="../notesMasters/notesMaster1.xml" /></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 /><Relationship Id="rId1" Type="http://schemas.openxmlformats.org/officeDocument/2006/relationships/notesMaster" Target="../notesMasters/notesMaster1.xml" /></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 /><Relationship Id="rId1" Type="http://schemas.openxmlformats.org/officeDocument/2006/relationships/notesMaster" Target="../notesMasters/notesMaster1.xml" /></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 /><Relationship Id="rId1" Type="http://schemas.openxmlformats.org/officeDocument/2006/relationships/notesMaster" Target="../notesMasters/notesMaster1.xml" /></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 /><Relationship Id="rId1" Type="http://schemas.openxmlformats.org/officeDocument/2006/relationships/notesMaster" Target="../notesMasters/notesMaster1.xml" /></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 /><Relationship Id="rId1" Type="http://schemas.openxmlformats.org/officeDocument/2006/relationships/notesMaster" Target="../notesMasters/notesMaster1.xml" /></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 /><Relationship Id="rId1" Type="http://schemas.openxmlformats.org/officeDocument/2006/relationships/notesMaster" Target="../notesMasters/notesMaster1.xml" /></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 /><Relationship Id="rId1" Type="http://schemas.openxmlformats.org/officeDocument/2006/relationships/notesMaster" Target="../notesMasters/notesMaster1.xml" /></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 /><Relationship Id="rId1" Type="http://schemas.openxmlformats.org/officeDocument/2006/relationships/notesMaster" Target="../notesMasters/notesMaster1.xml" /></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 /><Relationship Id="rId1" Type="http://schemas.openxmlformats.org/officeDocument/2006/relationships/notesMaster" Target="../notesMasters/notesMaster1.xml" /></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 /><Relationship Id="rId1" Type="http://schemas.openxmlformats.org/officeDocument/2006/relationships/notesMaster" Target="../notesMasters/notesMaster1.xml" /></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 /><Relationship Id="rId1" Type="http://schemas.openxmlformats.org/officeDocument/2006/relationships/notesMaster" Target="../notesMasters/notesMaster1.xml" /></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 /><Relationship Id="rId1" Type="http://schemas.openxmlformats.org/officeDocument/2006/relationships/notesMaster" Target="../notesMasters/notesMaster1.xml" /></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 /><Relationship Id="rId1" Type="http://schemas.openxmlformats.org/officeDocument/2006/relationships/notesMaster" Target="../notesMasters/notesMaster1.xml" /></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 /><Relationship Id="rId1" Type="http://schemas.openxmlformats.org/officeDocument/2006/relationships/notesMaster" Target="../notesMasters/notesMaster1.xml" /></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 /><Relationship Id="rId1" Type="http://schemas.openxmlformats.org/officeDocument/2006/relationships/notesMaster" Target="../notesMasters/notesMaster1.xml" /></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 /><Relationship Id="rId1" Type="http://schemas.openxmlformats.org/officeDocument/2006/relationships/notesMaster" Target="../notesMasters/notesMaster1.xml" /></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 /><Relationship Id="rId1" Type="http://schemas.openxmlformats.org/officeDocument/2006/relationships/notesMaster" Target="../notesMasters/notesMaster1.xml" /></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 /><Relationship Id="rId1" Type="http://schemas.openxmlformats.org/officeDocument/2006/relationships/notesMaster" Target="../notesMasters/notesMaster1.xml" /></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 /><Relationship Id="rId1" Type="http://schemas.openxmlformats.org/officeDocument/2006/relationships/notesMaster" Target="../notesMasters/notesMaster1.xml" /></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 /><Relationship Id="rId1" Type="http://schemas.openxmlformats.org/officeDocument/2006/relationships/notesMaster" Target="../notesMasters/notesMaster1.xml" /></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 /><Relationship Id="rId1" Type="http://schemas.openxmlformats.org/officeDocument/2006/relationships/notesMaster" Target="../notesMasters/notesMaster1.xml" /></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 /><Relationship Id="rId1" Type="http://schemas.openxmlformats.org/officeDocument/2006/relationships/notesMaster" Target="../notesMasters/notesMaster1.xml" /></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 /><Relationship Id="rId1" Type="http://schemas.openxmlformats.org/officeDocument/2006/relationships/notesMaster" Target="../notesMasters/notesMaster1.xml" /></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 /><Relationship Id="rId1" Type="http://schemas.openxmlformats.org/officeDocument/2006/relationships/notesMaster" Target="../notesMasters/notesMaster1.xml" /></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 /><Relationship Id="rId1" Type="http://schemas.openxmlformats.org/officeDocument/2006/relationships/notesMaster" Target="../notesMasters/notesMaster1.xml" /></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 /><Relationship Id="rId1" Type="http://schemas.openxmlformats.org/officeDocument/2006/relationships/notesMaster" Target="../notesMasters/notesMaster1.xml" /></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 /><Relationship Id="rId1" Type="http://schemas.openxmlformats.org/officeDocument/2006/relationships/notesMaster" Target="../notesMasters/notesMaster1.xml" /></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 /><Relationship Id="rId1" Type="http://schemas.openxmlformats.org/officeDocument/2006/relationships/notesMaster" Target="../notesMasters/notesMaster1.xml" /></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 /><Relationship Id="rId1" Type="http://schemas.openxmlformats.org/officeDocument/2006/relationships/notesMaster" Target="../notesMasters/notesMaster1.xml" /></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 /><Relationship Id="rId1" Type="http://schemas.openxmlformats.org/officeDocument/2006/relationships/notesMaster" Target="../notesMasters/notesMaster1.xml" /></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 /><Relationship Id="rId1" Type="http://schemas.openxmlformats.org/officeDocument/2006/relationships/notesMaster" Target="../notesMasters/notesMaster1.xml" /></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 /><Relationship Id="rId1" Type="http://schemas.openxmlformats.org/officeDocument/2006/relationships/notesMaster" Target="../notesMasters/notesMaster1.xml" /></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 /><Relationship Id="rId1" Type="http://schemas.openxmlformats.org/officeDocument/2006/relationships/notesMaster" Target="../notesMasters/notesMaster1.xml" /></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 /><Relationship Id="rId1" Type="http://schemas.openxmlformats.org/officeDocument/2006/relationships/notesMaster" Target="../notesMasters/notesMaster1.xml" /></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 /><Relationship Id="rId1" Type="http://schemas.openxmlformats.org/officeDocument/2006/relationships/notesMaster" Target="../notesMasters/notesMaster1.xml" /></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 /><Relationship Id="rId1" Type="http://schemas.openxmlformats.org/officeDocument/2006/relationships/notesMaster" Target="../notesMasters/notesMaster1.xml" /></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 /><Relationship Id="rId1" Type="http://schemas.openxmlformats.org/officeDocument/2006/relationships/notesMaster" Target="../notesMasters/notesMaster1.xml" /></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 /><Relationship Id="rId1" Type="http://schemas.openxmlformats.org/officeDocument/2006/relationships/notesMaster" Target="../notesMasters/notesMaster1.xml" /></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 /><Relationship Id="rId1" Type="http://schemas.openxmlformats.org/officeDocument/2006/relationships/notesMaster" Target="../notesMasters/notesMaster1.xml" /></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 /><Relationship Id="rId1" Type="http://schemas.openxmlformats.org/officeDocument/2006/relationships/notesMaster" Target="../notesMasters/notesMaster1.xml" /></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 /><Relationship Id="rId1" Type="http://schemas.openxmlformats.org/officeDocument/2006/relationships/notesMaster" Target="../notesMasters/notesMaster1.xml" /></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 /><Relationship Id="rId1" Type="http://schemas.openxmlformats.org/officeDocument/2006/relationships/notesMaster" Target="../notesMasters/notesMaster1.xml" /></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 /><Relationship Id="rId1" Type="http://schemas.openxmlformats.org/officeDocument/2006/relationships/notesMaster" Target="../notesMasters/notesMaster1.xml" /></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 /><Relationship Id="rId1" Type="http://schemas.openxmlformats.org/officeDocument/2006/relationships/notesMaster" Target="../notesMasters/notesMaster1.xml" /></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 /><Relationship Id="rId1" Type="http://schemas.openxmlformats.org/officeDocument/2006/relationships/notesMaster" Target="../notesMasters/notesMaster1.xml" /></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 /><Relationship Id="rId1" Type="http://schemas.openxmlformats.org/officeDocument/2006/relationships/notesMaster" Target="../notesMasters/notesMaster1.xml" /></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 /><Relationship Id="rId1" Type="http://schemas.openxmlformats.org/officeDocument/2006/relationships/notesMaster" Target="../notesMasters/notesMaster1.xml" /></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 /><Relationship Id="rId1" Type="http://schemas.openxmlformats.org/officeDocument/2006/relationships/notesMaster" Target="../notesMasters/notesMaster1.xml" /></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 /><Relationship Id="rId1" Type="http://schemas.openxmlformats.org/officeDocument/2006/relationships/notesMaster" Target="../notesMasters/notesMaster1.xml" /></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 /><Relationship Id="rId1" Type="http://schemas.openxmlformats.org/officeDocument/2006/relationships/notesMaster" Target="../notesMasters/notesMaster1.xml" /></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 /><Relationship Id="rId1" Type="http://schemas.openxmlformats.org/officeDocument/2006/relationships/notesMaster" Target="../notesMasters/notesMaster1.xml" /></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 /><Relationship Id="rId1" Type="http://schemas.openxmlformats.org/officeDocument/2006/relationships/notesMaster" Target="../notesMasters/notesMaster1.xml" /></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 /><Relationship Id="rId1" Type="http://schemas.openxmlformats.org/officeDocument/2006/relationships/notesMaster" Target="../notesMasters/notesMaster1.xml" /></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 /><Relationship Id="rId1" Type="http://schemas.openxmlformats.org/officeDocument/2006/relationships/notesMaster" Target="../notesMasters/notesMaster1.xml" /></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 /><Relationship Id="rId1" Type="http://schemas.openxmlformats.org/officeDocument/2006/relationships/notesMaster" Target="../notesMasters/notesMaster1.xml" /></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 /><Relationship Id="rId1" Type="http://schemas.openxmlformats.org/officeDocument/2006/relationships/notesMaster" Target="../notesMasters/notesMaster1.xml" /></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 /><Relationship Id="rId1" Type="http://schemas.openxmlformats.org/officeDocument/2006/relationships/notesMaster" Target="../notesMasters/notesMaster1.xml" /></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 /><Relationship Id="rId1" Type="http://schemas.openxmlformats.org/officeDocument/2006/relationships/notesMaster" Target="../notesMasters/notesMaster1.xml" /></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 /><Relationship Id="rId1" Type="http://schemas.openxmlformats.org/officeDocument/2006/relationships/notesMaster" Target="../notesMasters/notesMaster1.xml" /></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 /><Relationship Id="rId1" Type="http://schemas.openxmlformats.org/officeDocument/2006/relationships/notesMaster" Target="../notesMasters/notesMaster1.xml" /></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 /><Relationship Id="rId1" Type="http://schemas.openxmlformats.org/officeDocument/2006/relationships/notesMaster" Target="../notesMasters/notesMaster1.xml" /></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 /><Relationship Id="rId1" Type="http://schemas.openxmlformats.org/officeDocument/2006/relationships/notesMaster" Target="../notesMasters/notesMaster1.xml" /></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 /><Relationship Id="rId1" Type="http://schemas.openxmlformats.org/officeDocument/2006/relationships/notesMaster" Target="../notesMasters/notesMaster1.xml" /></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 name="Google Shape;77;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3" name="Google Shape;203;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p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66" name="Google Shape;1366;p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g1091005a819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5" name="Google Shape;1375;g1091005a819_0_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6" name="Google Shape;1376;g1091005a819_0_5: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Times New Roman"/>
              <a:buNone/>
            </a:pPr>
            <a:fld id="{00000000-1234-1234-1234-123412341234}" type="slidenum">
              <a:rPr lang="en-US"/>
              <a:t>101</a:t>
            </a:fld>
            <a:endParaRPr sz="1400">
              <a:latin typeface="Arial"/>
              <a:ea typeface="Arial"/>
              <a:cs typeface="Arial"/>
              <a:sym typeface="Arial"/>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g1091005a819_0_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9" name="Google Shape;1389;g1091005a819_0_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0" name="Google Shape;1390;g1091005a819_0_27: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Times New Roman"/>
              <a:buNone/>
            </a:pPr>
            <a:fld id="{00000000-1234-1234-1234-123412341234}" type="slidenum">
              <a:rPr lang="en-US"/>
              <a:t>102</a:t>
            </a:fld>
            <a:endParaRPr sz="1400">
              <a:latin typeface="Arial"/>
              <a:ea typeface="Arial"/>
              <a:cs typeface="Arial"/>
              <a:sym typeface="Arial"/>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5"/>
        <p:cNvGrpSpPr/>
        <p:nvPr/>
      </p:nvGrpSpPr>
      <p:grpSpPr>
        <a:xfrm>
          <a:off x="0" y="0"/>
          <a:ext cx="0" cy="0"/>
          <a:chOff x="0" y="0"/>
          <a:chExt cx="0" cy="0"/>
        </a:xfrm>
      </p:grpSpPr>
      <p:sp>
        <p:nvSpPr>
          <p:cNvPr id="1396" name="Google Shape;1396;p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97" name="Google Shape;1397;p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Google Shape;1406;p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07" name="Google Shape;1407;p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p9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22" name="Google Shape;1422;p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p9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29" name="Google Shape;1429;p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p9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44" name="Google Shape;1444;p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1"/>
        <p:cNvGrpSpPr/>
        <p:nvPr/>
      </p:nvGrpSpPr>
      <p:grpSpPr>
        <a:xfrm>
          <a:off x="0" y="0"/>
          <a:ext cx="0" cy="0"/>
          <a:chOff x="0" y="0"/>
          <a:chExt cx="0" cy="0"/>
        </a:xfrm>
      </p:grpSpPr>
      <p:sp>
        <p:nvSpPr>
          <p:cNvPr id="1462" name="Google Shape;1462;p9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63" name="Google Shape;1463;p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p10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79" name="Google Shape;1479;p1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0" name="Google Shape;220;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6"/>
        <p:cNvGrpSpPr/>
        <p:nvPr/>
      </p:nvGrpSpPr>
      <p:grpSpPr>
        <a:xfrm>
          <a:off x="0" y="0"/>
          <a:ext cx="0" cy="0"/>
          <a:chOff x="0" y="0"/>
          <a:chExt cx="0" cy="0"/>
        </a:xfrm>
      </p:grpSpPr>
      <p:sp>
        <p:nvSpPr>
          <p:cNvPr id="1497" name="Google Shape;1497;p10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98" name="Google Shape;1498;p1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7"/>
        <p:cNvGrpSpPr/>
        <p:nvPr/>
      </p:nvGrpSpPr>
      <p:grpSpPr>
        <a:xfrm>
          <a:off x="0" y="0"/>
          <a:ext cx="0" cy="0"/>
          <a:chOff x="0" y="0"/>
          <a:chExt cx="0" cy="0"/>
        </a:xfrm>
      </p:grpSpPr>
      <p:sp>
        <p:nvSpPr>
          <p:cNvPr id="1518" name="Google Shape;1518;p10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19" name="Google Shape;1519;p10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p10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40" name="Google Shape;1540;p10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p10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50" name="Google Shape;1550;p1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Google Shape;1568;p10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69" name="Google Shape;1569;p10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5"/>
        <p:cNvGrpSpPr/>
        <p:nvPr/>
      </p:nvGrpSpPr>
      <p:grpSpPr>
        <a:xfrm>
          <a:off x="0" y="0"/>
          <a:ext cx="0" cy="0"/>
          <a:chOff x="0" y="0"/>
          <a:chExt cx="0" cy="0"/>
        </a:xfrm>
      </p:grpSpPr>
      <p:sp>
        <p:nvSpPr>
          <p:cNvPr id="1586" name="Google Shape;1586;p10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87" name="Google Shape;1587;p10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p10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06" name="Google Shape;1606;p10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p10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3" name="Google Shape;1613;p1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6"/>
        <p:cNvGrpSpPr/>
        <p:nvPr/>
      </p:nvGrpSpPr>
      <p:grpSpPr>
        <a:xfrm>
          <a:off x="0" y="0"/>
          <a:ext cx="0" cy="0"/>
          <a:chOff x="0" y="0"/>
          <a:chExt cx="0" cy="0"/>
        </a:xfrm>
      </p:grpSpPr>
      <p:sp>
        <p:nvSpPr>
          <p:cNvPr id="1627" name="Google Shape;1627;p10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28" name="Google Shape;1628;p10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4"/>
        <p:cNvGrpSpPr/>
        <p:nvPr/>
      </p:nvGrpSpPr>
      <p:grpSpPr>
        <a:xfrm>
          <a:off x="0" y="0"/>
          <a:ext cx="0" cy="0"/>
          <a:chOff x="0" y="0"/>
          <a:chExt cx="0" cy="0"/>
        </a:xfrm>
      </p:grpSpPr>
      <p:sp>
        <p:nvSpPr>
          <p:cNvPr id="1635" name="Google Shape;1635;p1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36" name="Google Shape;1636;p1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7" name="Google Shape;237;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p:cNvGrpSpPr/>
        <p:nvPr/>
      </p:nvGrpSpPr>
      <p:grpSpPr>
        <a:xfrm>
          <a:off x="0" y="0"/>
          <a:ext cx="0" cy="0"/>
          <a:chOff x="0" y="0"/>
          <a:chExt cx="0" cy="0"/>
        </a:xfrm>
      </p:grpSpPr>
      <p:sp>
        <p:nvSpPr>
          <p:cNvPr id="1645" name="Google Shape;1645;p1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46" name="Google Shape;1646;p1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9"/>
        <p:cNvGrpSpPr/>
        <p:nvPr/>
      </p:nvGrpSpPr>
      <p:grpSpPr>
        <a:xfrm>
          <a:off x="0" y="0"/>
          <a:ext cx="0" cy="0"/>
          <a:chOff x="0" y="0"/>
          <a:chExt cx="0" cy="0"/>
        </a:xfrm>
      </p:grpSpPr>
      <p:sp>
        <p:nvSpPr>
          <p:cNvPr id="1660" name="Google Shape;1660;p1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61" name="Google Shape;1661;p1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9"/>
        <p:cNvGrpSpPr/>
        <p:nvPr/>
      </p:nvGrpSpPr>
      <p:grpSpPr>
        <a:xfrm>
          <a:off x="0" y="0"/>
          <a:ext cx="0" cy="0"/>
          <a:chOff x="0" y="0"/>
          <a:chExt cx="0" cy="0"/>
        </a:xfrm>
      </p:grpSpPr>
      <p:sp>
        <p:nvSpPr>
          <p:cNvPr id="1670" name="Google Shape;1670;p1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71" name="Google Shape;1671;p1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4"/>
        <p:cNvGrpSpPr/>
        <p:nvPr/>
      </p:nvGrpSpPr>
      <p:grpSpPr>
        <a:xfrm>
          <a:off x="0" y="0"/>
          <a:ext cx="0" cy="0"/>
          <a:chOff x="0" y="0"/>
          <a:chExt cx="0" cy="0"/>
        </a:xfrm>
      </p:grpSpPr>
      <p:sp>
        <p:nvSpPr>
          <p:cNvPr id="1685" name="Google Shape;1685;p1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86" name="Google Shape;1686;p1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p1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96" name="Google Shape;1696;p1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9"/>
        <p:cNvGrpSpPr/>
        <p:nvPr/>
      </p:nvGrpSpPr>
      <p:grpSpPr>
        <a:xfrm>
          <a:off x="0" y="0"/>
          <a:ext cx="0" cy="0"/>
          <a:chOff x="0" y="0"/>
          <a:chExt cx="0" cy="0"/>
        </a:xfrm>
      </p:grpSpPr>
      <p:sp>
        <p:nvSpPr>
          <p:cNvPr id="1710" name="Google Shape;1710;p1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11" name="Google Shape;1711;p1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7"/>
        <p:cNvGrpSpPr/>
        <p:nvPr/>
      </p:nvGrpSpPr>
      <p:grpSpPr>
        <a:xfrm>
          <a:off x="0" y="0"/>
          <a:ext cx="0" cy="0"/>
          <a:chOff x="0" y="0"/>
          <a:chExt cx="0" cy="0"/>
        </a:xfrm>
      </p:grpSpPr>
      <p:sp>
        <p:nvSpPr>
          <p:cNvPr id="1718" name="Google Shape;1718;p1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19" name="Google Shape;1719;p1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6"/>
        <p:cNvGrpSpPr/>
        <p:nvPr/>
      </p:nvGrpSpPr>
      <p:grpSpPr>
        <a:xfrm>
          <a:off x="0" y="0"/>
          <a:ext cx="0" cy="0"/>
          <a:chOff x="0" y="0"/>
          <a:chExt cx="0" cy="0"/>
        </a:xfrm>
      </p:grpSpPr>
      <p:sp>
        <p:nvSpPr>
          <p:cNvPr id="1727" name="Google Shape;1727;p1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28" name="Google Shape;1728;p1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1"/>
        <p:cNvGrpSpPr/>
        <p:nvPr/>
      </p:nvGrpSpPr>
      <p:grpSpPr>
        <a:xfrm>
          <a:off x="0" y="0"/>
          <a:ext cx="0" cy="0"/>
          <a:chOff x="0" y="0"/>
          <a:chExt cx="0" cy="0"/>
        </a:xfrm>
      </p:grpSpPr>
      <p:sp>
        <p:nvSpPr>
          <p:cNvPr id="1742" name="Google Shape;1742;p1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43" name="Google Shape;1743;p1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p1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50" name="Google Shape;1750;p1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5" name="Google Shape;245;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2"/>
        <p:cNvGrpSpPr/>
        <p:nvPr/>
      </p:nvGrpSpPr>
      <p:grpSpPr>
        <a:xfrm>
          <a:off x="0" y="0"/>
          <a:ext cx="0" cy="0"/>
          <a:chOff x="0" y="0"/>
          <a:chExt cx="0" cy="0"/>
        </a:xfrm>
      </p:grpSpPr>
      <p:sp>
        <p:nvSpPr>
          <p:cNvPr id="1763" name="Google Shape;1763;p1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64" name="Google Shape;1764;p1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8"/>
        <p:cNvGrpSpPr/>
        <p:nvPr/>
      </p:nvGrpSpPr>
      <p:grpSpPr>
        <a:xfrm>
          <a:off x="0" y="0"/>
          <a:ext cx="0" cy="0"/>
          <a:chOff x="0" y="0"/>
          <a:chExt cx="0" cy="0"/>
        </a:xfrm>
      </p:grpSpPr>
      <p:sp>
        <p:nvSpPr>
          <p:cNvPr id="1779" name="Google Shape;1779;p1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80" name="Google Shape;1780;p1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p1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87" name="Google Shape;1787;p1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7"/>
        <p:cNvGrpSpPr/>
        <p:nvPr/>
      </p:nvGrpSpPr>
      <p:grpSpPr>
        <a:xfrm>
          <a:off x="0" y="0"/>
          <a:ext cx="0" cy="0"/>
          <a:chOff x="0" y="0"/>
          <a:chExt cx="0" cy="0"/>
        </a:xfrm>
      </p:grpSpPr>
      <p:sp>
        <p:nvSpPr>
          <p:cNvPr id="1798" name="Google Shape;1798;p1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99" name="Google Shape;1799;p1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1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30" name="Google Shape;1830;p1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p1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1" name="Google Shape;1861;p1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p1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94" name="Google Shape;1894;p1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3"/>
        <p:cNvGrpSpPr/>
        <p:nvPr/>
      </p:nvGrpSpPr>
      <p:grpSpPr>
        <a:xfrm>
          <a:off x="0" y="0"/>
          <a:ext cx="0" cy="0"/>
          <a:chOff x="0" y="0"/>
          <a:chExt cx="0" cy="0"/>
        </a:xfrm>
      </p:grpSpPr>
      <p:sp>
        <p:nvSpPr>
          <p:cNvPr id="1924" name="Google Shape;1924;p1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25" name="Google Shape;1925;p1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6"/>
        <p:cNvGrpSpPr/>
        <p:nvPr/>
      </p:nvGrpSpPr>
      <p:grpSpPr>
        <a:xfrm>
          <a:off x="0" y="0"/>
          <a:ext cx="0" cy="0"/>
          <a:chOff x="0" y="0"/>
          <a:chExt cx="0" cy="0"/>
        </a:xfrm>
      </p:grpSpPr>
      <p:sp>
        <p:nvSpPr>
          <p:cNvPr id="1957" name="Google Shape;1957;p1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58" name="Google Shape;1958;p1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7"/>
        <p:cNvGrpSpPr/>
        <p:nvPr/>
      </p:nvGrpSpPr>
      <p:grpSpPr>
        <a:xfrm>
          <a:off x="0" y="0"/>
          <a:ext cx="0" cy="0"/>
          <a:chOff x="0" y="0"/>
          <a:chExt cx="0" cy="0"/>
        </a:xfrm>
      </p:grpSpPr>
      <p:sp>
        <p:nvSpPr>
          <p:cNvPr id="1988" name="Google Shape;1988;p1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89" name="Google Shape;1989;p1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5" name="Google Shape;255;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9"/>
        <p:cNvGrpSpPr/>
        <p:nvPr/>
      </p:nvGrpSpPr>
      <p:grpSpPr>
        <a:xfrm>
          <a:off x="0" y="0"/>
          <a:ext cx="0" cy="0"/>
          <a:chOff x="0" y="0"/>
          <a:chExt cx="0" cy="0"/>
        </a:xfrm>
      </p:grpSpPr>
      <p:sp>
        <p:nvSpPr>
          <p:cNvPr id="2020" name="Google Shape;2020;p1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21" name="Google Shape;2021;p1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4" name="Google Shape;264;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1" name="Google Shape;271;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5" name="Google Shape;295;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6" name="Google Shape;306;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8" name="Google Shape;338;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7" name="Google Shape;357;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7" name="Google Shape;367;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6" name="Google Shape;376;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2" name="Google Shape;392;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7" name="Google Shape;407;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4" name="Google Shape;424;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3" name="Google Shape;443;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1" name="Google Shape;461;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0" name="Google Shape;470;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 name="Google Shape;93;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9" name="Google Shape;479;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6" name="Google Shape;486;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9" name="Google Shape;509;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6" name="Google Shape;516;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3" name="Google Shape;523;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2" name="Google Shape;542;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1" name="Google Shape;561;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0" name="Google Shape;580;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10b2830d34e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10b2830d34e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6" name="Google Shape;586;g10b2830d34e_0_0: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Times New Roman"/>
              <a:buNone/>
            </a:pPr>
            <a:fld id="{00000000-1234-1234-1234-123412341234}" type="slidenum">
              <a:rPr lang="en-US"/>
              <a:t>38</a:t>
            </a:fld>
            <a:endParaRPr sz="1400">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7" name="Google Shape;617;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 name="Google Shape;101;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4" name="Google Shape;624;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7" name="Google Shape;647;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2" name="Google Shape;662;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p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1" name="Google Shape;671;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8" name="Google Shape;678;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p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5" name="Google Shape;685;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4" name="Google Shape;704;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p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3" name="Google Shape;723;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8" name="Google Shape;738;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p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5" name="Google Shape;745;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2" name="Google Shape;122;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p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3" name="Google Shape;753;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3" name="Google Shape;763;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p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2" name="Google Shape;772;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p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8" name="Google Shape;788;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p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3" name="Google Shape;803;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3" name="Google Shape;813;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p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3" name="Google Shape;833;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p5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8" name="Google Shape;848;p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p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8" name="Google Shape;858;p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33f92538b1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67" name="Google Shape;867;g33f92538b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8" name="Google Shape;868;g33f92538b1_0_0:notes"/>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Times New Roman"/>
              <a:buNone/>
            </a:pPr>
            <a:fld id="{00000000-1234-1234-1234-123412341234}" type="slidenum">
              <a:rPr lang="en-US"/>
              <a:t>59</a:t>
            </a:fld>
            <a:endParaRPr sz="1400">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p5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5" name="Google Shape;875;p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p5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90" name="Google Shape;890;p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p6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5" name="Google Shape;905;p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p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4" name="Google Shape;924;p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p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1" name="Google Shape;941;p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p6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6" name="Google Shape;956;p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p6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1" name="Google Shape;971;p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p6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1" name="Google Shape;981;p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p6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1" name="Google Shape;991;p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p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8" name="Google Shape;998;p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7" name="Google Shape;147;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p6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5" name="Google Shape;1005;p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p6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30" name="Google Shape;1030;p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p7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37" name="Google Shape;1037;p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p7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6" name="Google Shape;1056;p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p7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1" name="Google Shape;1071;p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p7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8" name="Google Shape;1078;p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p7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7" name="Google Shape;1097;p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p7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3" name="Google Shape;1103;p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p7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13" name="Google Shape;1113;p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p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2" name="Google Shape;1122;p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6" name="Google Shape;156;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p7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7" name="Google Shape;1137;p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1091005a819_0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 name="Google Shape;1144;g1091005a819_0_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5" name="Google Shape;1145;g1091005a819_0_19: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Times New Roman"/>
              <a:buNone/>
            </a:pPr>
            <a:fld id="{00000000-1234-1234-1234-123412341234}" type="slidenum">
              <a:rPr lang="en-US"/>
              <a:t>81</a:t>
            </a:fld>
            <a:endParaRPr sz="1400">
              <a:latin typeface="Arial"/>
              <a:ea typeface="Arial"/>
              <a:cs typeface="Arial"/>
              <a:sym typeface="Aria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p7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52" name="Google Shape;1152;p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1091005a819_0_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 name="Google Shape;1160;g1091005a819_0_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1" name="Google Shape;1161;g1091005a819_0_35: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Times New Roman"/>
              <a:buNone/>
            </a:pPr>
            <a:fld id="{00000000-1234-1234-1234-123412341234}" type="slidenum">
              <a:rPr lang="en-US"/>
              <a:t>83</a:t>
            </a:fld>
            <a:endParaRPr sz="1400">
              <a:latin typeface="Arial"/>
              <a:ea typeface="Arial"/>
              <a:cs typeface="Arial"/>
              <a:sym typeface="Aria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p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8" name="Google Shape;1168;p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p8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75" name="Google Shape;1175;p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p8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84" name="Google Shape;1184;p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p8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92" name="Google Shape;1192;p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p8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1" name="Google Shape;1211;p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p8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24" name="Google Shape;1224;p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8" name="Google Shape;188;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p8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40" name="Google Shape;1240;p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p8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52" name="Google Shape;1252;p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p8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7" name="Google Shape;1267;p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p8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5" name="Google Shape;1275;p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p9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85" name="Google Shape;1285;p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p9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00" name="Google Shape;1300;p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p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07" name="Google Shape;1307;p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p1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7" name="Google Shape;1317;p1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0"/>
        <p:cNvGrpSpPr/>
        <p:nvPr/>
      </p:nvGrpSpPr>
      <p:grpSpPr>
        <a:xfrm>
          <a:off x="0" y="0"/>
          <a:ext cx="0" cy="0"/>
          <a:chOff x="0" y="0"/>
          <a:chExt cx="0" cy="0"/>
        </a:xfrm>
      </p:grpSpPr>
      <p:sp>
        <p:nvSpPr>
          <p:cNvPr id="1331" name="Google Shape;1331;p1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2" name="Google Shape;1332;p1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6"/>
        <p:cNvGrpSpPr/>
        <p:nvPr/>
      </p:nvGrpSpPr>
      <p:grpSpPr>
        <a:xfrm>
          <a:off x="0" y="0"/>
          <a:ext cx="0" cy="0"/>
          <a:chOff x="0" y="0"/>
          <a:chExt cx="0" cy="0"/>
        </a:xfrm>
      </p:grpSpPr>
      <p:sp>
        <p:nvSpPr>
          <p:cNvPr id="1347" name="Google Shape;1347;p1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8" name="Google Shape;1348;p1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
        <p:cNvGrpSpPr/>
        <p:nvPr/>
      </p:nvGrpSpPr>
      <p:grpSpPr>
        <a:xfrm>
          <a:off x="0" y="0"/>
          <a:ext cx="0" cy="0"/>
          <a:chOff x="0" y="0"/>
          <a:chExt cx="0" cy="0"/>
        </a:xfrm>
      </p:grpSpPr>
      <p:sp>
        <p:nvSpPr>
          <p:cNvPr id="13" name="Google Shape;13;p133"/>
          <p:cNvSpPr txBox="1">
            <a:spLocks noGrp="1"/>
          </p:cNvSpPr>
          <p:nvPr>
            <p:ph type="ftr" idx="11"/>
          </p:nvPr>
        </p:nvSpPr>
        <p:spPr>
          <a:xfrm>
            <a:off x="76200" y="6296025"/>
            <a:ext cx="2895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133"/>
          <p:cNvSpPr txBox="1">
            <a:spLocks noGrp="1"/>
          </p:cNvSpPr>
          <p:nvPr>
            <p:ph type="sldNum" idx="12"/>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1pPr>
            <a:lvl2pPr marL="0" marR="0" lvl="1"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2pPr>
            <a:lvl3pPr marL="0" marR="0" lvl="2"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3pPr>
            <a:lvl4pPr marL="0" marR="0" lvl="3"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4pPr>
            <a:lvl5pPr marL="0" marR="0" lvl="4"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5pPr>
            <a:lvl6pPr marL="0" marR="0" lvl="5"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6pPr>
            <a:lvl7pPr marL="0" marR="0" lvl="6"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7pPr>
            <a:lvl8pPr marL="0" marR="0" lvl="7"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8pPr>
            <a:lvl9pPr marL="0" marR="0" lvl="8"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6"/>
        <p:cNvGrpSpPr/>
        <p:nvPr/>
      </p:nvGrpSpPr>
      <p:grpSpPr>
        <a:xfrm>
          <a:off x="0" y="0"/>
          <a:ext cx="0" cy="0"/>
          <a:chOff x="0" y="0"/>
          <a:chExt cx="0" cy="0"/>
        </a:xfrm>
      </p:grpSpPr>
      <p:sp>
        <p:nvSpPr>
          <p:cNvPr id="57" name="Google Shape;57;p14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9pPr>
          </a:lstStyle>
          <a:p>
            <a:endParaRPr/>
          </a:p>
        </p:txBody>
      </p:sp>
      <p:sp>
        <p:nvSpPr>
          <p:cNvPr id="58" name="Google Shape;58;p142"/>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480"/>
              </a:spcBef>
              <a:spcAft>
                <a:spcPts val="0"/>
              </a:spcAft>
              <a:buClr>
                <a:schemeClr val="folHlink"/>
              </a:buClr>
              <a:buSzPts val="1440"/>
              <a:buFont typeface="Noto Sans Symbols"/>
              <a:buNone/>
              <a:defRPr sz="2400" b="1" i="0" u="none" strike="noStrike" cap="none">
                <a:solidFill>
                  <a:schemeClr val="dk1"/>
                </a:solidFill>
                <a:latin typeface="Tahoma"/>
                <a:ea typeface="Tahoma"/>
                <a:cs typeface="Tahoma"/>
                <a:sym typeface="Tahoma"/>
              </a:defRPr>
            </a:lvl1pPr>
            <a:lvl2pPr marL="914400" marR="0" lvl="1" indent="-228600" algn="l" rtl="0">
              <a:lnSpc>
                <a:spcPct val="100000"/>
              </a:lnSpc>
              <a:spcBef>
                <a:spcPts val="400"/>
              </a:spcBef>
              <a:spcAft>
                <a:spcPts val="0"/>
              </a:spcAft>
              <a:buClr>
                <a:schemeClr val="hlink"/>
              </a:buClr>
              <a:buSzPts val="1100"/>
              <a:buFont typeface="Noto Sans Symbols"/>
              <a:buNone/>
              <a:defRPr sz="2000" b="1" i="0" u="none" strike="noStrike" cap="none">
                <a:solidFill>
                  <a:schemeClr val="dk1"/>
                </a:solidFill>
                <a:latin typeface="Tahoma"/>
                <a:ea typeface="Tahoma"/>
                <a:cs typeface="Tahoma"/>
                <a:sym typeface="Tahoma"/>
              </a:defRPr>
            </a:lvl2pPr>
            <a:lvl3pPr marL="1371600" marR="0" lvl="2" indent="-228600" algn="l" rtl="0">
              <a:lnSpc>
                <a:spcPct val="100000"/>
              </a:lnSpc>
              <a:spcBef>
                <a:spcPts val="360"/>
              </a:spcBef>
              <a:spcAft>
                <a:spcPts val="0"/>
              </a:spcAft>
              <a:buClr>
                <a:schemeClr val="folHlink"/>
              </a:buClr>
              <a:buSzPts val="900"/>
              <a:buFont typeface="Noto Sans Symbols"/>
              <a:buNone/>
              <a:defRPr sz="1800" b="1" i="0" u="none" strike="noStrike" cap="none">
                <a:solidFill>
                  <a:schemeClr val="dk1"/>
                </a:solidFill>
                <a:latin typeface="Tahoma"/>
                <a:ea typeface="Tahoma"/>
                <a:cs typeface="Tahoma"/>
                <a:sym typeface="Tahoma"/>
              </a:defRPr>
            </a:lvl3pPr>
            <a:lvl4pPr marL="1828800" marR="0" lvl="3" indent="-228600" algn="l" rtl="0">
              <a:lnSpc>
                <a:spcPct val="100000"/>
              </a:lnSpc>
              <a:spcBef>
                <a:spcPts val="320"/>
              </a:spcBef>
              <a:spcAft>
                <a:spcPts val="0"/>
              </a:spcAft>
              <a:buClr>
                <a:schemeClr val="accent2"/>
              </a:buClr>
              <a:buSzPts val="880"/>
              <a:buFont typeface="Noto Sans Symbols"/>
              <a:buNone/>
              <a:defRPr sz="1600" b="1" i="0" u="none" strike="noStrike" cap="none">
                <a:solidFill>
                  <a:schemeClr val="dk1"/>
                </a:solidFill>
                <a:latin typeface="Tahoma"/>
                <a:ea typeface="Tahoma"/>
                <a:cs typeface="Tahoma"/>
                <a:sym typeface="Tahoma"/>
              </a:defRPr>
            </a:lvl4pPr>
            <a:lvl5pPr marL="2286000" marR="0" lvl="4" indent="-228600" algn="l" rtl="0">
              <a:lnSpc>
                <a:spcPct val="100000"/>
              </a:lnSpc>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5pPr>
            <a:lvl6pPr marL="2743200" marR="0" lvl="5" indent="-228600" algn="l" rtl="0">
              <a:lnSpc>
                <a:spcPct val="100000"/>
              </a:lnSpc>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6pPr>
            <a:lvl7pPr marL="3200400" marR="0" lvl="6" indent="-228600" algn="l" rtl="0">
              <a:lnSpc>
                <a:spcPct val="100000"/>
              </a:lnSpc>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7pPr>
            <a:lvl8pPr marL="3657600" marR="0" lvl="7" indent="-228600" algn="l" rtl="0">
              <a:lnSpc>
                <a:spcPct val="100000"/>
              </a:lnSpc>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8pPr>
            <a:lvl9pPr marL="4114800" marR="0" lvl="8" indent="-228600" algn="l" rtl="0">
              <a:lnSpc>
                <a:spcPct val="100000"/>
              </a:lnSpc>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9pPr>
          </a:lstStyle>
          <a:p>
            <a:endParaRPr/>
          </a:p>
        </p:txBody>
      </p:sp>
      <p:sp>
        <p:nvSpPr>
          <p:cNvPr id="59" name="Google Shape;59;p142"/>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marR="0" lvl="0" indent="-320040" algn="l" rtl="0">
              <a:lnSpc>
                <a:spcPct val="100000"/>
              </a:lnSpc>
              <a:spcBef>
                <a:spcPts val="480"/>
              </a:spcBef>
              <a:spcAft>
                <a:spcPts val="0"/>
              </a:spcAft>
              <a:buClr>
                <a:schemeClr val="folHlink"/>
              </a:buClr>
              <a:buSzPts val="1440"/>
              <a:buFont typeface="Noto Sans Symbols"/>
              <a:buChar char="■"/>
              <a:defRPr sz="2400" b="0" i="0" u="none" strike="noStrike" cap="none">
                <a:solidFill>
                  <a:schemeClr val="dk1"/>
                </a:solidFill>
                <a:latin typeface="Tahoma"/>
                <a:ea typeface="Tahoma"/>
                <a:cs typeface="Tahoma"/>
                <a:sym typeface="Tahoma"/>
              </a:defRPr>
            </a:lvl1pPr>
            <a:lvl2pPr marL="914400" marR="0" lvl="1" indent="-298450" algn="l" rtl="0">
              <a:lnSpc>
                <a:spcPct val="100000"/>
              </a:lnSpc>
              <a:spcBef>
                <a:spcPts val="400"/>
              </a:spcBef>
              <a:spcAft>
                <a:spcPts val="0"/>
              </a:spcAft>
              <a:buClr>
                <a:schemeClr val="hlink"/>
              </a:buClr>
              <a:buSzPts val="1100"/>
              <a:buFont typeface="Noto Sans Symbols"/>
              <a:buChar char="■"/>
              <a:defRPr sz="2000" b="0" i="0" u="none" strike="noStrike" cap="none">
                <a:solidFill>
                  <a:schemeClr val="dk1"/>
                </a:solidFill>
                <a:latin typeface="Tahoma"/>
                <a:ea typeface="Tahoma"/>
                <a:cs typeface="Tahoma"/>
                <a:sym typeface="Tahoma"/>
              </a:defRPr>
            </a:lvl2pPr>
            <a:lvl3pPr marL="1371600" marR="0" lvl="2" indent="-285750" algn="l" rtl="0">
              <a:lnSpc>
                <a:spcPct val="100000"/>
              </a:lnSpc>
              <a:spcBef>
                <a:spcPts val="360"/>
              </a:spcBef>
              <a:spcAft>
                <a:spcPts val="0"/>
              </a:spcAft>
              <a:buClr>
                <a:schemeClr val="folHlink"/>
              </a:buClr>
              <a:buSzPts val="900"/>
              <a:buFont typeface="Noto Sans Symbols"/>
              <a:buChar char="■"/>
              <a:defRPr sz="1800" b="0" i="0" u="none" strike="noStrike" cap="none">
                <a:solidFill>
                  <a:schemeClr val="dk1"/>
                </a:solidFill>
                <a:latin typeface="Tahoma"/>
                <a:ea typeface="Tahoma"/>
                <a:cs typeface="Tahoma"/>
                <a:sym typeface="Tahoma"/>
              </a:defRPr>
            </a:lvl3pPr>
            <a:lvl4pPr marL="1828800" marR="0" lvl="3" indent="-284480" algn="l" rtl="0">
              <a:lnSpc>
                <a:spcPct val="100000"/>
              </a:lnSpc>
              <a:spcBef>
                <a:spcPts val="320"/>
              </a:spcBef>
              <a:spcAft>
                <a:spcPts val="0"/>
              </a:spcAft>
              <a:buClr>
                <a:schemeClr val="accent2"/>
              </a:buClr>
              <a:buSzPts val="880"/>
              <a:buFont typeface="Noto Sans Symbols"/>
              <a:buChar char="■"/>
              <a:defRPr sz="1600" b="0" i="0" u="none" strike="noStrike" cap="none">
                <a:solidFill>
                  <a:schemeClr val="dk1"/>
                </a:solidFill>
                <a:latin typeface="Tahoma"/>
                <a:ea typeface="Tahoma"/>
                <a:cs typeface="Tahoma"/>
                <a:sym typeface="Tahoma"/>
              </a:defRPr>
            </a:lvl4pPr>
            <a:lvl5pPr marL="2286000" marR="0" lvl="4" indent="-279400" algn="l" rtl="0">
              <a:lnSpc>
                <a:spcPct val="100000"/>
              </a:lnSpc>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5pPr>
            <a:lvl6pPr marL="2743200" marR="0" lvl="5" indent="-279400" algn="l" rtl="0">
              <a:lnSpc>
                <a:spcPct val="100000"/>
              </a:lnSpc>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6pPr>
            <a:lvl7pPr marL="3200400" marR="0" lvl="6" indent="-279400" algn="l" rtl="0">
              <a:lnSpc>
                <a:spcPct val="100000"/>
              </a:lnSpc>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7pPr>
            <a:lvl8pPr marL="3657600" marR="0" lvl="7" indent="-279400" algn="l" rtl="0">
              <a:lnSpc>
                <a:spcPct val="100000"/>
              </a:lnSpc>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8pPr>
            <a:lvl9pPr marL="4114800" marR="0" lvl="8" indent="-279400" algn="l" rtl="0">
              <a:lnSpc>
                <a:spcPct val="100000"/>
              </a:lnSpc>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9pPr>
          </a:lstStyle>
          <a:p>
            <a:endParaRPr/>
          </a:p>
        </p:txBody>
      </p:sp>
      <p:sp>
        <p:nvSpPr>
          <p:cNvPr id="60" name="Google Shape;60;p142"/>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480"/>
              </a:spcBef>
              <a:spcAft>
                <a:spcPts val="0"/>
              </a:spcAft>
              <a:buClr>
                <a:schemeClr val="folHlink"/>
              </a:buClr>
              <a:buSzPts val="1440"/>
              <a:buFont typeface="Noto Sans Symbols"/>
              <a:buNone/>
              <a:defRPr sz="2400" b="1" i="0" u="none" strike="noStrike" cap="none">
                <a:solidFill>
                  <a:schemeClr val="dk1"/>
                </a:solidFill>
                <a:latin typeface="Tahoma"/>
                <a:ea typeface="Tahoma"/>
                <a:cs typeface="Tahoma"/>
                <a:sym typeface="Tahoma"/>
              </a:defRPr>
            </a:lvl1pPr>
            <a:lvl2pPr marL="914400" marR="0" lvl="1" indent="-228600" algn="l" rtl="0">
              <a:lnSpc>
                <a:spcPct val="100000"/>
              </a:lnSpc>
              <a:spcBef>
                <a:spcPts val="400"/>
              </a:spcBef>
              <a:spcAft>
                <a:spcPts val="0"/>
              </a:spcAft>
              <a:buClr>
                <a:schemeClr val="hlink"/>
              </a:buClr>
              <a:buSzPts val="1100"/>
              <a:buFont typeface="Noto Sans Symbols"/>
              <a:buNone/>
              <a:defRPr sz="2000" b="1" i="0" u="none" strike="noStrike" cap="none">
                <a:solidFill>
                  <a:schemeClr val="dk1"/>
                </a:solidFill>
                <a:latin typeface="Tahoma"/>
                <a:ea typeface="Tahoma"/>
                <a:cs typeface="Tahoma"/>
                <a:sym typeface="Tahoma"/>
              </a:defRPr>
            </a:lvl2pPr>
            <a:lvl3pPr marL="1371600" marR="0" lvl="2" indent="-228600" algn="l" rtl="0">
              <a:lnSpc>
                <a:spcPct val="100000"/>
              </a:lnSpc>
              <a:spcBef>
                <a:spcPts val="360"/>
              </a:spcBef>
              <a:spcAft>
                <a:spcPts val="0"/>
              </a:spcAft>
              <a:buClr>
                <a:schemeClr val="folHlink"/>
              </a:buClr>
              <a:buSzPts val="900"/>
              <a:buFont typeface="Noto Sans Symbols"/>
              <a:buNone/>
              <a:defRPr sz="1800" b="1" i="0" u="none" strike="noStrike" cap="none">
                <a:solidFill>
                  <a:schemeClr val="dk1"/>
                </a:solidFill>
                <a:latin typeface="Tahoma"/>
                <a:ea typeface="Tahoma"/>
                <a:cs typeface="Tahoma"/>
                <a:sym typeface="Tahoma"/>
              </a:defRPr>
            </a:lvl3pPr>
            <a:lvl4pPr marL="1828800" marR="0" lvl="3" indent="-228600" algn="l" rtl="0">
              <a:lnSpc>
                <a:spcPct val="100000"/>
              </a:lnSpc>
              <a:spcBef>
                <a:spcPts val="320"/>
              </a:spcBef>
              <a:spcAft>
                <a:spcPts val="0"/>
              </a:spcAft>
              <a:buClr>
                <a:schemeClr val="accent2"/>
              </a:buClr>
              <a:buSzPts val="880"/>
              <a:buFont typeface="Noto Sans Symbols"/>
              <a:buNone/>
              <a:defRPr sz="1600" b="1" i="0" u="none" strike="noStrike" cap="none">
                <a:solidFill>
                  <a:schemeClr val="dk1"/>
                </a:solidFill>
                <a:latin typeface="Tahoma"/>
                <a:ea typeface="Tahoma"/>
                <a:cs typeface="Tahoma"/>
                <a:sym typeface="Tahoma"/>
              </a:defRPr>
            </a:lvl4pPr>
            <a:lvl5pPr marL="2286000" marR="0" lvl="4" indent="-228600" algn="l" rtl="0">
              <a:lnSpc>
                <a:spcPct val="100000"/>
              </a:lnSpc>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5pPr>
            <a:lvl6pPr marL="2743200" marR="0" lvl="5" indent="-228600" algn="l" rtl="0">
              <a:lnSpc>
                <a:spcPct val="100000"/>
              </a:lnSpc>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6pPr>
            <a:lvl7pPr marL="3200400" marR="0" lvl="6" indent="-228600" algn="l" rtl="0">
              <a:lnSpc>
                <a:spcPct val="100000"/>
              </a:lnSpc>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7pPr>
            <a:lvl8pPr marL="3657600" marR="0" lvl="7" indent="-228600" algn="l" rtl="0">
              <a:lnSpc>
                <a:spcPct val="100000"/>
              </a:lnSpc>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8pPr>
            <a:lvl9pPr marL="4114800" marR="0" lvl="8" indent="-228600" algn="l" rtl="0">
              <a:lnSpc>
                <a:spcPct val="100000"/>
              </a:lnSpc>
              <a:spcBef>
                <a:spcPts val="320"/>
              </a:spcBef>
              <a:spcAft>
                <a:spcPts val="0"/>
              </a:spcAft>
              <a:buClr>
                <a:schemeClr val="accent1"/>
              </a:buClr>
              <a:buSzPts val="800"/>
              <a:buFont typeface="Noto Sans Symbols"/>
              <a:buNone/>
              <a:defRPr sz="1600" b="1" i="0" u="none" strike="noStrike" cap="none">
                <a:solidFill>
                  <a:schemeClr val="dk1"/>
                </a:solidFill>
                <a:latin typeface="Tahoma"/>
                <a:ea typeface="Tahoma"/>
                <a:cs typeface="Tahoma"/>
                <a:sym typeface="Tahoma"/>
              </a:defRPr>
            </a:lvl9pPr>
          </a:lstStyle>
          <a:p>
            <a:endParaRPr/>
          </a:p>
        </p:txBody>
      </p:sp>
      <p:sp>
        <p:nvSpPr>
          <p:cNvPr id="61" name="Google Shape;61;p142"/>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marR="0" lvl="0" indent="-320040" algn="l" rtl="0">
              <a:lnSpc>
                <a:spcPct val="100000"/>
              </a:lnSpc>
              <a:spcBef>
                <a:spcPts val="480"/>
              </a:spcBef>
              <a:spcAft>
                <a:spcPts val="0"/>
              </a:spcAft>
              <a:buClr>
                <a:schemeClr val="folHlink"/>
              </a:buClr>
              <a:buSzPts val="1440"/>
              <a:buFont typeface="Noto Sans Symbols"/>
              <a:buChar char="■"/>
              <a:defRPr sz="2400" b="0" i="0" u="none" strike="noStrike" cap="none">
                <a:solidFill>
                  <a:schemeClr val="dk1"/>
                </a:solidFill>
                <a:latin typeface="Tahoma"/>
                <a:ea typeface="Tahoma"/>
                <a:cs typeface="Tahoma"/>
                <a:sym typeface="Tahoma"/>
              </a:defRPr>
            </a:lvl1pPr>
            <a:lvl2pPr marL="914400" marR="0" lvl="1" indent="-298450" algn="l" rtl="0">
              <a:lnSpc>
                <a:spcPct val="100000"/>
              </a:lnSpc>
              <a:spcBef>
                <a:spcPts val="400"/>
              </a:spcBef>
              <a:spcAft>
                <a:spcPts val="0"/>
              </a:spcAft>
              <a:buClr>
                <a:schemeClr val="hlink"/>
              </a:buClr>
              <a:buSzPts val="1100"/>
              <a:buFont typeface="Noto Sans Symbols"/>
              <a:buChar char="■"/>
              <a:defRPr sz="2000" b="0" i="0" u="none" strike="noStrike" cap="none">
                <a:solidFill>
                  <a:schemeClr val="dk1"/>
                </a:solidFill>
                <a:latin typeface="Tahoma"/>
                <a:ea typeface="Tahoma"/>
                <a:cs typeface="Tahoma"/>
                <a:sym typeface="Tahoma"/>
              </a:defRPr>
            </a:lvl2pPr>
            <a:lvl3pPr marL="1371600" marR="0" lvl="2" indent="-285750" algn="l" rtl="0">
              <a:lnSpc>
                <a:spcPct val="100000"/>
              </a:lnSpc>
              <a:spcBef>
                <a:spcPts val="360"/>
              </a:spcBef>
              <a:spcAft>
                <a:spcPts val="0"/>
              </a:spcAft>
              <a:buClr>
                <a:schemeClr val="folHlink"/>
              </a:buClr>
              <a:buSzPts val="900"/>
              <a:buFont typeface="Noto Sans Symbols"/>
              <a:buChar char="■"/>
              <a:defRPr sz="1800" b="0" i="0" u="none" strike="noStrike" cap="none">
                <a:solidFill>
                  <a:schemeClr val="dk1"/>
                </a:solidFill>
                <a:latin typeface="Tahoma"/>
                <a:ea typeface="Tahoma"/>
                <a:cs typeface="Tahoma"/>
                <a:sym typeface="Tahoma"/>
              </a:defRPr>
            </a:lvl3pPr>
            <a:lvl4pPr marL="1828800" marR="0" lvl="3" indent="-284480" algn="l" rtl="0">
              <a:lnSpc>
                <a:spcPct val="100000"/>
              </a:lnSpc>
              <a:spcBef>
                <a:spcPts val="320"/>
              </a:spcBef>
              <a:spcAft>
                <a:spcPts val="0"/>
              </a:spcAft>
              <a:buClr>
                <a:schemeClr val="accent2"/>
              </a:buClr>
              <a:buSzPts val="880"/>
              <a:buFont typeface="Noto Sans Symbols"/>
              <a:buChar char="■"/>
              <a:defRPr sz="1600" b="0" i="0" u="none" strike="noStrike" cap="none">
                <a:solidFill>
                  <a:schemeClr val="dk1"/>
                </a:solidFill>
                <a:latin typeface="Tahoma"/>
                <a:ea typeface="Tahoma"/>
                <a:cs typeface="Tahoma"/>
                <a:sym typeface="Tahoma"/>
              </a:defRPr>
            </a:lvl4pPr>
            <a:lvl5pPr marL="2286000" marR="0" lvl="4" indent="-279400" algn="l" rtl="0">
              <a:lnSpc>
                <a:spcPct val="100000"/>
              </a:lnSpc>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5pPr>
            <a:lvl6pPr marL="2743200" marR="0" lvl="5" indent="-279400" algn="l" rtl="0">
              <a:lnSpc>
                <a:spcPct val="100000"/>
              </a:lnSpc>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6pPr>
            <a:lvl7pPr marL="3200400" marR="0" lvl="6" indent="-279400" algn="l" rtl="0">
              <a:lnSpc>
                <a:spcPct val="100000"/>
              </a:lnSpc>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7pPr>
            <a:lvl8pPr marL="3657600" marR="0" lvl="7" indent="-279400" algn="l" rtl="0">
              <a:lnSpc>
                <a:spcPct val="100000"/>
              </a:lnSpc>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8pPr>
            <a:lvl9pPr marL="4114800" marR="0" lvl="8" indent="-279400" algn="l" rtl="0">
              <a:lnSpc>
                <a:spcPct val="100000"/>
              </a:lnSpc>
              <a:spcBef>
                <a:spcPts val="320"/>
              </a:spcBef>
              <a:spcAft>
                <a:spcPts val="0"/>
              </a:spcAft>
              <a:buClr>
                <a:schemeClr val="accent1"/>
              </a:buClr>
              <a:buSzPts val="800"/>
              <a:buFont typeface="Noto Sans Symbols"/>
              <a:buChar char="■"/>
              <a:defRPr sz="1600" b="0" i="0" u="none" strike="noStrike" cap="none">
                <a:solidFill>
                  <a:schemeClr val="dk1"/>
                </a:solidFill>
                <a:latin typeface="Tahoma"/>
                <a:ea typeface="Tahoma"/>
                <a:cs typeface="Tahoma"/>
                <a:sym typeface="Tahoma"/>
              </a:defRPr>
            </a:lvl9pPr>
          </a:lstStyle>
          <a:p>
            <a:endParaRPr/>
          </a:p>
        </p:txBody>
      </p:sp>
      <p:sp>
        <p:nvSpPr>
          <p:cNvPr id="62" name="Google Shape;62;p142"/>
          <p:cNvSpPr txBox="1">
            <a:spLocks noGrp="1"/>
          </p:cNvSpPr>
          <p:nvPr>
            <p:ph type="ftr" idx="11"/>
          </p:nvPr>
        </p:nvSpPr>
        <p:spPr>
          <a:xfrm>
            <a:off x="76200" y="6296025"/>
            <a:ext cx="2895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42"/>
          <p:cNvSpPr txBox="1">
            <a:spLocks noGrp="1"/>
          </p:cNvSpPr>
          <p:nvPr>
            <p:ph type="sldNum" idx="12"/>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1pPr>
            <a:lvl2pPr marL="0" marR="0" lvl="1"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2pPr>
            <a:lvl3pPr marL="0" marR="0" lvl="2"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3pPr>
            <a:lvl4pPr marL="0" marR="0" lvl="3"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4pPr>
            <a:lvl5pPr marL="0" marR="0" lvl="4"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5pPr>
            <a:lvl6pPr marL="0" marR="0" lvl="5"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6pPr>
            <a:lvl7pPr marL="0" marR="0" lvl="6"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7pPr>
            <a:lvl8pPr marL="0" marR="0" lvl="7"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8pPr>
            <a:lvl9pPr marL="0" marR="0" lvl="8"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4"/>
        <p:cNvGrpSpPr/>
        <p:nvPr/>
      </p:nvGrpSpPr>
      <p:grpSpPr>
        <a:xfrm>
          <a:off x="0" y="0"/>
          <a:ext cx="0" cy="0"/>
          <a:chOff x="0" y="0"/>
          <a:chExt cx="0" cy="0"/>
        </a:xfrm>
      </p:grpSpPr>
      <p:sp>
        <p:nvSpPr>
          <p:cNvPr id="65" name="Google Shape;65;p14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9pPr>
          </a:lstStyle>
          <a:p>
            <a:endParaRPr/>
          </a:p>
        </p:txBody>
      </p:sp>
      <p:sp>
        <p:nvSpPr>
          <p:cNvPr id="66" name="Google Shape;66;p143"/>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335280" algn="l" rtl="0">
              <a:lnSpc>
                <a:spcPct val="100000"/>
              </a:lnSpc>
              <a:spcBef>
                <a:spcPts val="560"/>
              </a:spcBef>
              <a:spcAft>
                <a:spcPts val="0"/>
              </a:spcAft>
              <a:buClr>
                <a:schemeClr val="folHlink"/>
              </a:buClr>
              <a:buSzPts val="1680"/>
              <a:buFont typeface="Noto Sans Symbols"/>
              <a:buChar char="■"/>
              <a:defRPr sz="2800" b="0" i="0" u="none" strike="noStrike" cap="none">
                <a:solidFill>
                  <a:schemeClr val="dk1"/>
                </a:solidFill>
                <a:latin typeface="Tahoma"/>
                <a:ea typeface="Tahoma"/>
                <a:cs typeface="Tahoma"/>
                <a:sym typeface="Tahoma"/>
              </a:defRPr>
            </a:lvl1pPr>
            <a:lvl2pPr marL="914400" marR="0" lvl="1" indent="-312419" algn="l" rtl="0">
              <a:lnSpc>
                <a:spcPct val="100000"/>
              </a:lnSpc>
              <a:spcBef>
                <a:spcPts val="480"/>
              </a:spcBef>
              <a:spcAft>
                <a:spcPts val="0"/>
              </a:spcAft>
              <a:buClr>
                <a:schemeClr val="hlink"/>
              </a:buClr>
              <a:buSzPts val="1320"/>
              <a:buFont typeface="Noto Sans Symbols"/>
              <a:buChar char="■"/>
              <a:defRPr sz="2400" b="0" i="0" u="none" strike="noStrike" cap="none">
                <a:solidFill>
                  <a:schemeClr val="dk1"/>
                </a:solidFill>
                <a:latin typeface="Tahoma"/>
                <a:ea typeface="Tahoma"/>
                <a:cs typeface="Tahoma"/>
                <a:sym typeface="Tahoma"/>
              </a:defRPr>
            </a:lvl2pPr>
            <a:lvl3pPr marL="1371600" marR="0" lvl="2" indent="-292100" algn="l" rtl="0">
              <a:lnSpc>
                <a:spcPct val="100000"/>
              </a:lnSpc>
              <a:spcBef>
                <a:spcPts val="400"/>
              </a:spcBef>
              <a:spcAft>
                <a:spcPts val="0"/>
              </a:spcAft>
              <a:buClr>
                <a:schemeClr val="folHlink"/>
              </a:buClr>
              <a:buSzPts val="1000"/>
              <a:buFont typeface="Noto Sans Symbols"/>
              <a:buChar char="■"/>
              <a:defRPr sz="2000" b="0" i="0" u="none" strike="noStrike" cap="none">
                <a:solidFill>
                  <a:schemeClr val="dk1"/>
                </a:solidFill>
                <a:latin typeface="Tahoma"/>
                <a:ea typeface="Tahoma"/>
                <a:cs typeface="Tahoma"/>
                <a:sym typeface="Tahoma"/>
              </a:defRPr>
            </a:lvl3pPr>
            <a:lvl4pPr marL="1828800" marR="0" lvl="3" indent="-291464" algn="l" rtl="0">
              <a:lnSpc>
                <a:spcPct val="100000"/>
              </a:lnSpc>
              <a:spcBef>
                <a:spcPts val="360"/>
              </a:spcBef>
              <a:spcAft>
                <a:spcPts val="0"/>
              </a:spcAft>
              <a:buClr>
                <a:schemeClr val="accent2"/>
              </a:buClr>
              <a:buSzPts val="990"/>
              <a:buFont typeface="Noto Sans Symbols"/>
              <a:buChar char="■"/>
              <a:defRPr sz="1800" b="0" i="0" u="none" strike="noStrike" cap="none">
                <a:solidFill>
                  <a:schemeClr val="dk1"/>
                </a:solidFill>
                <a:latin typeface="Tahoma"/>
                <a:ea typeface="Tahoma"/>
                <a:cs typeface="Tahoma"/>
                <a:sym typeface="Tahoma"/>
              </a:defRPr>
            </a:lvl4pPr>
            <a:lvl5pPr marL="2286000" marR="0" lvl="4" indent="-285750" algn="l" rtl="0">
              <a:lnSpc>
                <a:spcPct val="100000"/>
              </a:lnSpc>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5pPr>
            <a:lvl6pPr marL="2743200" marR="0" lvl="5" indent="-285750" algn="l" rtl="0">
              <a:lnSpc>
                <a:spcPct val="100000"/>
              </a:lnSpc>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6pPr>
            <a:lvl7pPr marL="3200400" marR="0" lvl="6" indent="-285750" algn="l" rtl="0">
              <a:lnSpc>
                <a:spcPct val="100000"/>
              </a:lnSpc>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7pPr>
            <a:lvl8pPr marL="3657600" marR="0" lvl="7" indent="-285750" algn="l" rtl="0">
              <a:lnSpc>
                <a:spcPct val="100000"/>
              </a:lnSpc>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8pPr>
            <a:lvl9pPr marL="4114800" marR="0" lvl="8" indent="-285750" algn="l" rtl="0">
              <a:lnSpc>
                <a:spcPct val="100000"/>
              </a:lnSpc>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67" name="Google Shape;67;p143"/>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335280" algn="l" rtl="0">
              <a:lnSpc>
                <a:spcPct val="100000"/>
              </a:lnSpc>
              <a:spcBef>
                <a:spcPts val="560"/>
              </a:spcBef>
              <a:spcAft>
                <a:spcPts val="0"/>
              </a:spcAft>
              <a:buClr>
                <a:schemeClr val="folHlink"/>
              </a:buClr>
              <a:buSzPts val="1680"/>
              <a:buFont typeface="Noto Sans Symbols"/>
              <a:buChar char="■"/>
              <a:defRPr sz="2800" b="0" i="0" u="none" strike="noStrike" cap="none">
                <a:solidFill>
                  <a:schemeClr val="dk1"/>
                </a:solidFill>
                <a:latin typeface="Tahoma"/>
                <a:ea typeface="Tahoma"/>
                <a:cs typeface="Tahoma"/>
                <a:sym typeface="Tahoma"/>
              </a:defRPr>
            </a:lvl1pPr>
            <a:lvl2pPr marL="914400" marR="0" lvl="1" indent="-312419" algn="l" rtl="0">
              <a:lnSpc>
                <a:spcPct val="100000"/>
              </a:lnSpc>
              <a:spcBef>
                <a:spcPts val="480"/>
              </a:spcBef>
              <a:spcAft>
                <a:spcPts val="0"/>
              </a:spcAft>
              <a:buClr>
                <a:schemeClr val="hlink"/>
              </a:buClr>
              <a:buSzPts val="1320"/>
              <a:buFont typeface="Noto Sans Symbols"/>
              <a:buChar char="■"/>
              <a:defRPr sz="2400" b="0" i="0" u="none" strike="noStrike" cap="none">
                <a:solidFill>
                  <a:schemeClr val="dk1"/>
                </a:solidFill>
                <a:latin typeface="Tahoma"/>
                <a:ea typeface="Tahoma"/>
                <a:cs typeface="Tahoma"/>
                <a:sym typeface="Tahoma"/>
              </a:defRPr>
            </a:lvl2pPr>
            <a:lvl3pPr marL="1371600" marR="0" lvl="2" indent="-292100" algn="l" rtl="0">
              <a:lnSpc>
                <a:spcPct val="100000"/>
              </a:lnSpc>
              <a:spcBef>
                <a:spcPts val="400"/>
              </a:spcBef>
              <a:spcAft>
                <a:spcPts val="0"/>
              </a:spcAft>
              <a:buClr>
                <a:schemeClr val="folHlink"/>
              </a:buClr>
              <a:buSzPts val="1000"/>
              <a:buFont typeface="Noto Sans Symbols"/>
              <a:buChar char="■"/>
              <a:defRPr sz="2000" b="0" i="0" u="none" strike="noStrike" cap="none">
                <a:solidFill>
                  <a:schemeClr val="dk1"/>
                </a:solidFill>
                <a:latin typeface="Tahoma"/>
                <a:ea typeface="Tahoma"/>
                <a:cs typeface="Tahoma"/>
                <a:sym typeface="Tahoma"/>
              </a:defRPr>
            </a:lvl3pPr>
            <a:lvl4pPr marL="1828800" marR="0" lvl="3" indent="-291464" algn="l" rtl="0">
              <a:lnSpc>
                <a:spcPct val="100000"/>
              </a:lnSpc>
              <a:spcBef>
                <a:spcPts val="360"/>
              </a:spcBef>
              <a:spcAft>
                <a:spcPts val="0"/>
              </a:spcAft>
              <a:buClr>
                <a:schemeClr val="accent2"/>
              </a:buClr>
              <a:buSzPts val="990"/>
              <a:buFont typeface="Noto Sans Symbols"/>
              <a:buChar char="■"/>
              <a:defRPr sz="1800" b="0" i="0" u="none" strike="noStrike" cap="none">
                <a:solidFill>
                  <a:schemeClr val="dk1"/>
                </a:solidFill>
                <a:latin typeface="Tahoma"/>
                <a:ea typeface="Tahoma"/>
                <a:cs typeface="Tahoma"/>
                <a:sym typeface="Tahoma"/>
              </a:defRPr>
            </a:lvl4pPr>
            <a:lvl5pPr marL="2286000" marR="0" lvl="4" indent="-285750" algn="l" rtl="0">
              <a:lnSpc>
                <a:spcPct val="100000"/>
              </a:lnSpc>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5pPr>
            <a:lvl6pPr marL="2743200" marR="0" lvl="5" indent="-285750" algn="l" rtl="0">
              <a:lnSpc>
                <a:spcPct val="100000"/>
              </a:lnSpc>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6pPr>
            <a:lvl7pPr marL="3200400" marR="0" lvl="6" indent="-285750" algn="l" rtl="0">
              <a:lnSpc>
                <a:spcPct val="100000"/>
              </a:lnSpc>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7pPr>
            <a:lvl8pPr marL="3657600" marR="0" lvl="7" indent="-285750" algn="l" rtl="0">
              <a:lnSpc>
                <a:spcPct val="100000"/>
              </a:lnSpc>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8pPr>
            <a:lvl9pPr marL="4114800" marR="0" lvl="8" indent="-285750" algn="l" rtl="0">
              <a:lnSpc>
                <a:spcPct val="100000"/>
              </a:lnSpc>
              <a:spcBef>
                <a:spcPts val="360"/>
              </a:spcBef>
              <a:spcAft>
                <a:spcPts val="0"/>
              </a:spcAft>
              <a:buClr>
                <a:schemeClr val="accent1"/>
              </a:buClr>
              <a:buSzPts val="900"/>
              <a:buFont typeface="Noto Sans Symbols"/>
              <a:buChar char="■"/>
              <a:defRPr sz="1800" b="0" i="0" u="none" strike="noStrike" cap="none">
                <a:solidFill>
                  <a:schemeClr val="dk1"/>
                </a:solidFill>
                <a:latin typeface="Tahoma"/>
                <a:ea typeface="Tahoma"/>
                <a:cs typeface="Tahoma"/>
                <a:sym typeface="Tahoma"/>
              </a:defRPr>
            </a:lvl9pPr>
          </a:lstStyle>
          <a:p>
            <a:endParaRPr/>
          </a:p>
        </p:txBody>
      </p:sp>
      <p:sp>
        <p:nvSpPr>
          <p:cNvPr id="68" name="Google Shape;68;p143"/>
          <p:cNvSpPr txBox="1">
            <a:spLocks noGrp="1"/>
          </p:cNvSpPr>
          <p:nvPr>
            <p:ph type="ftr" idx="11"/>
          </p:nvPr>
        </p:nvSpPr>
        <p:spPr>
          <a:xfrm>
            <a:off x="76200" y="6296025"/>
            <a:ext cx="2895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43"/>
          <p:cNvSpPr txBox="1">
            <a:spLocks noGrp="1"/>
          </p:cNvSpPr>
          <p:nvPr>
            <p:ph type="sldNum" idx="12"/>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1pPr>
            <a:lvl2pPr marL="0" marR="0" lvl="1"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2pPr>
            <a:lvl3pPr marL="0" marR="0" lvl="2"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3pPr>
            <a:lvl4pPr marL="0" marR="0" lvl="3"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4pPr>
            <a:lvl5pPr marL="0" marR="0" lvl="4"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5pPr>
            <a:lvl6pPr marL="0" marR="0" lvl="5"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6pPr>
            <a:lvl7pPr marL="0" marR="0" lvl="6"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7pPr>
            <a:lvl8pPr marL="0" marR="0" lvl="7"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8pPr>
            <a:lvl9pPr marL="0" marR="0" lvl="8"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0"/>
        <p:cNvGrpSpPr/>
        <p:nvPr/>
      </p:nvGrpSpPr>
      <p:grpSpPr>
        <a:xfrm>
          <a:off x="0" y="0"/>
          <a:ext cx="0" cy="0"/>
          <a:chOff x="0" y="0"/>
          <a:chExt cx="0" cy="0"/>
        </a:xfrm>
      </p:grpSpPr>
      <p:sp>
        <p:nvSpPr>
          <p:cNvPr id="71" name="Google Shape;71;p14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4000" b="1" i="0" u="none" strike="noStrike" cap="none">
                <a:solidFill>
                  <a:schemeClr val="dk2"/>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9pPr>
          </a:lstStyle>
          <a:p>
            <a:endParaRPr/>
          </a:p>
        </p:txBody>
      </p:sp>
      <p:sp>
        <p:nvSpPr>
          <p:cNvPr id="72" name="Google Shape;72;p14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400"/>
              </a:spcBef>
              <a:spcAft>
                <a:spcPts val="0"/>
              </a:spcAft>
              <a:buClr>
                <a:schemeClr val="folHlink"/>
              </a:buClr>
              <a:buSzPts val="1200"/>
              <a:buFont typeface="Noto Sans Symbols"/>
              <a:buNone/>
              <a:defRPr sz="2000" b="0" i="0" u="none" strike="noStrike" cap="none">
                <a:solidFill>
                  <a:schemeClr val="dk1"/>
                </a:solidFill>
                <a:latin typeface="Tahoma"/>
                <a:ea typeface="Tahoma"/>
                <a:cs typeface="Tahoma"/>
                <a:sym typeface="Tahoma"/>
              </a:defRPr>
            </a:lvl1pPr>
            <a:lvl2pPr marL="914400" marR="0" lvl="1" indent="-228600" algn="l" rtl="0">
              <a:lnSpc>
                <a:spcPct val="100000"/>
              </a:lnSpc>
              <a:spcBef>
                <a:spcPts val="360"/>
              </a:spcBef>
              <a:spcAft>
                <a:spcPts val="0"/>
              </a:spcAft>
              <a:buClr>
                <a:schemeClr val="hlink"/>
              </a:buClr>
              <a:buSzPts val="990"/>
              <a:buFont typeface="Noto Sans Symbols"/>
              <a:buNone/>
              <a:defRPr sz="1800" b="0" i="0" u="none" strike="noStrike" cap="none">
                <a:solidFill>
                  <a:schemeClr val="dk1"/>
                </a:solidFill>
                <a:latin typeface="Tahoma"/>
                <a:ea typeface="Tahoma"/>
                <a:cs typeface="Tahoma"/>
                <a:sym typeface="Tahoma"/>
              </a:defRPr>
            </a:lvl2pPr>
            <a:lvl3pPr marL="1371600" marR="0" lvl="2" indent="-228600" algn="l" rtl="0">
              <a:lnSpc>
                <a:spcPct val="100000"/>
              </a:lnSpc>
              <a:spcBef>
                <a:spcPts val="320"/>
              </a:spcBef>
              <a:spcAft>
                <a:spcPts val="0"/>
              </a:spcAft>
              <a:buClr>
                <a:schemeClr val="folHlink"/>
              </a:buClr>
              <a:buSzPts val="800"/>
              <a:buFont typeface="Noto Sans Symbols"/>
              <a:buNone/>
              <a:defRPr sz="1600" b="0" i="0" u="none" strike="noStrike" cap="none">
                <a:solidFill>
                  <a:schemeClr val="dk1"/>
                </a:solidFill>
                <a:latin typeface="Tahoma"/>
                <a:ea typeface="Tahoma"/>
                <a:cs typeface="Tahoma"/>
                <a:sym typeface="Tahoma"/>
              </a:defRPr>
            </a:lvl3pPr>
            <a:lvl4pPr marL="1828800" marR="0" lvl="3" indent="-228600" algn="l" rtl="0">
              <a:lnSpc>
                <a:spcPct val="100000"/>
              </a:lnSpc>
              <a:spcBef>
                <a:spcPts val="280"/>
              </a:spcBef>
              <a:spcAft>
                <a:spcPts val="0"/>
              </a:spcAft>
              <a:buClr>
                <a:schemeClr val="accent2"/>
              </a:buClr>
              <a:buSzPts val="770"/>
              <a:buFont typeface="Noto Sans Symbols"/>
              <a:buNone/>
              <a:defRPr sz="1400" b="0" i="0" u="none" strike="noStrike" cap="none">
                <a:solidFill>
                  <a:schemeClr val="dk1"/>
                </a:solidFill>
                <a:latin typeface="Tahoma"/>
                <a:ea typeface="Tahoma"/>
                <a:cs typeface="Tahoma"/>
                <a:sym typeface="Tahoma"/>
              </a:defRPr>
            </a:lvl4pPr>
            <a:lvl5pPr marL="2286000" marR="0" lvl="4" indent="-228600" algn="l" rtl="0">
              <a:lnSpc>
                <a:spcPct val="100000"/>
              </a:lnSpc>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5pPr>
            <a:lvl6pPr marL="2743200" marR="0" lvl="5" indent="-228600" algn="l" rtl="0">
              <a:lnSpc>
                <a:spcPct val="100000"/>
              </a:lnSpc>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6pPr>
            <a:lvl7pPr marL="3200400" marR="0" lvl="6" indent="-228600" algn="l" rtl="0">
              <a:lnSpc>
                <a:spcPct val="100000"/>
              </a:lnSpc>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7pPr>
            <a:lvl8pPr marL="3657600" marR="0" lvl="7" indent="-228600" algn="l" rtl="0">
              <a:lnSpc>
                <a:spcPct val="100000"/>
              </a:lnSpc>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8pPr>
            <a:lvl9pPr marL="4114800" marR="0" lvl="8" indent="-228600" algn="l" rtl="0">
              <a:lnSpc>
                <a:spcPct val="100000"/>
              </a:lnSpc>
              <a:spcBef>
                <a:spcPts val="280"/>
              </a:spcBef>
              <a:spcAft>
                <a:spcPts val="0"/>
              </a:spcAft>
              <a:buClr>
                <a:schemeClr val="accent1"/>
              </a:buClr>
              <a:buSzPts val="700"/>
              <a:buFont typeface="Noto Sans Symbols"/>
              <a:buNone/>
              <a:defRPr sz="1400" b="0" i="0" u="none" strike="noStrike" cap="none">
                <a:solidFill>
                  <a:schemeClr val="dk1"/>
                </a:solidFill>
                <a:latin typeface="Tahoma"/>
                <a:ea typeface="Tahoma"/>
                <a:cs typeface="Tahoma"/>
                <a:sym typeface="Tahoma"/>
              </a:defRPr>
            </a:lvl9pPr>
          </a:lstStyle>
          <a:p>
            <a:endParaRPr/>
          </a:p>
        </p:txBody>
      </p:sp>
      <p:sp>
        <p:nvSpPr>
          <p:cNvPr id="73" name="Google Shape;73;p144"/>
          <p:cNvSpPr txBox="1">
            <a:spLocks noGrp="1"/>
          </p:cNvSpPr>
          <p:nvPr>
            <p:ph type="ftr" idx="11"/>
          </p:nvPr>
        </p:nvSpPr>
        <p:spPr>
          <a:xfrm>
            <a:off x="76200" y="6296025"/>
            <a:ext cx="2895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44"/>
          <p:cNvSpPr txBox="1">
            <a:spLocks noGrp="1"/>
          </p:cNvSpPr>
          <p:nvPr>
            <p:ph type="sldNum" idx="12"/>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1pPr>
            <a:lvl2pPr marL="0" marR="0" lvl="1"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2pPr>
            <a:lvl3pPr marL="0" marR="0" lvl="2"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3pPr>
            <a:lvl4pPr marL="0" marR="0" lvl="3"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4pPr>
            <a:lvl5pPr marL="0" marR="0" lvl="4"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5pPr>
            <a:lvl6pPr marL="0" marR="0" lvl="5"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6pPr>
            <a:lvl7pPr marL="0" marR="0" lvl="6"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7pPr>
            <a:lvl8pPr marL="0" marR="0" lvl="7"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8pPr>
            <a:lvl9pPr marL="0" marR="0" lvl="8"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able" type="tbl">
  <p:cSld name="TABLE">
    <p:spTree>
      <p:nvGrpSpPr>
        <p:cNvPr id="1" name="Shape 15"/>
        <p:cNvGrpSpPr/>
        <p:nvPr/>
      </p:nvGrpSpPr>
      <p:grpSpPr>
        <a:xfrm>
          <a:off x="0" y="0"/>
          <a:ext cx="0" cy="0"/>
          <a:chOff x="0" y="0"/>
          <a:chExt cx="0" cy="0"/>
        </a:xfrm>
      </p:grpSpPr>
      <p:sp>
        <p:nvSpPr>
          <p:cNvPr id="16" name="Google Shape;16;p13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9pPr>
          </a:lstStyle>
          <a:p>
            <a:endParaRPr/>
          </a:p>
        </p:txBody>
      </p:sp>
      <p:sp>
        <p:nvSpPr>
          <p:cNvPr id="17" name="Google Shape;17;p134"/>
          <p:cNvSpPr>
            <a:spLocks noGrp="1"/>
          </p:cNvSpPr>
          <p:nvPr>
            <p:ph type="tbl" idx="2"/>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ahoma"/>
                <a:ea typeface="Tahoma"/>
                <a:cs typeface="Tahoma"/>
                <a:sym typeface="Tahoma"/>
              </a:defRPr>
            </a:lvl9pPr>
          </a:lstStyle>
          <a:p>
            <a:endParaRPr/>
          </a:p>
        </p:txBody>
      </p:sp>
      <p:sp>
        <p:nvSpPr>
          <p:cNvPr id="18" name="Google Shape;18;p134"/>
          <p:cNvSpPr txBox="1">
            <a:spLocks noGrp="1"/>
          </p:cNvSpPr>
          <p:nvPr>
            <p:ph type="ftr" idx="11"/>
          </p:nvPr>
        </p:nvSpPr>
        <p:spPr>
          <a:xfrm>
            <a:off x="76200" y="6296025"/>
            <a:ext cx="2895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34"/>
          <p:cNvSpPr txBox="1">
            <a:spLocks noGrp="1"/>
          </p:cNvSpPr>
          <p:nvPr>
            <p:ph type="sldNum" idx="12"/>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1pPr>
            <a:lvl2pPr marL="0" marR="0" lvl="1"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2pPr>
            <a:lvl3pPr marL="0" marR="0" lvl="2"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3pPr>
            <a:lvl4pPr marL="0" marR="0" lvl="3"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4pPr>
            <a:lvl5pPr marL="0" marR="0" lvl="4"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5pPr>
            <a:lvl6pPr marL="0" marR="0" lvl="5"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6pPr>
            <a:lvl7pPr marL="0" marR="0" lvl="6"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7pPr>
            <a:lvl8pPr marL="0" marR="0" lvl="7"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8pPr>
            <a:lvl9pPr marL="0" marR="0" lvl="8"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Diagram or Organization Chart" type="dgm">
  <p:cSld name="DIAGRAM">
    <p:spTree>
      <p:nvGrpSpPr>
        <p:cNvPr id="1" name="Shape 20"/>
        <p:cNvGrpSpPr/>
        <p:nvPr/>
      </p:nvGrpSpPr>
      <p:grpSpPr>
        <a:xfrm>
          <a:off x="0" y="0"/>
          <a:ext cx="0" cy="0"/>
          <a:chOff x="0" y="0"/>
          <a:chExt cx="0" cy="0"/>
        </a:xfrm>
      </p:grpSpPr>
      <p:sp>
        <p:nvSpPr>
          <p:cNvPr id="21" name="Google Shape;21;p13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9pPr>
          </a:lstStyle>
          <a:p>
            <a:endParaRPr/>
          </a:p>
        </p:txBody>
      </p:sp>
      <p:sp>
        <p:nvSpPr>
          <p:cNvPr id="22" name="Google Shape;22;p135"/>
          <p:cNvSpPr>
            <a:spLocks noGrp="1"/>
          </p:cNvSpPr>
          <p:nvPr>
            <p:ph type="dgm" idx="2"/>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R="0" lvl="1" algn="l" rtl="0">
              <a:lnSpc>
                <a:spcPct val="100000"/>
              </a:lnSpc>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R="0" lvl="2" algn="l" rtl="0">
              <a:lnSpc>
                <a:spcPct val="100000"/>
              </a:lnSpc>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R="0" lvl="3" algn="l" rtl="0">
              <a:lnSpc>
                <a:spcPct val="100000"/>
              </a:lnSpc>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R="0" lvl="4" algn="l" rtl="0">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R="0" lvl="5" algn="l" rtl="0">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R="0" lvl="6" algn="l" rtl="0">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R="0" lvl="7" algn="l" rtl="0">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R="0" lvl="8" algn="l" rtl="0">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23" name="Google Shape;23;p135"/>
          <p:cNvSpPr txBox="1">
            <a:spLocks noGrp="1"/>
          </p:cNvSpPr>
          <p:nvPr>
            <p:ph type="ftr" idx="11"/>
          </p:nvPr>
        </p:nvSpPr>
        <p:spPr>
          <a:xfrm>
            <a:off x="76200" y="6296025"/>
            <a:ext cx="2895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35"/>
          <p:cNvSpPr txBox="1">
            <a:spLocks noGrp="1"/>
          </p:cNvSpPr>
          <p:nvPr>
            <p:ph type="sldNum" idx="12"/>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1pPr>
            <a:lvl2pPr marL="0" marR="0" lvl="1"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2pPr>
            <a:lvl3pPr marL="0" marR="0" lvl="2"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3pPr>
            <a:lvl4pPr marL="0" marR="0" lvl="3"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4pPr>
            <a:lvl5pPr marL="0" marR="0" lvl="4"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5pPr>
            <a:lvl6pPr marL="0" marR="0" lvl="5"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6pPr>
            <a:lvl7pPr marL="0" marR="0" lvl="6"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7pPr>
            <a:lvl8pPr marL="0" marR="0" lvl="7"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8pPr>
            <a:lvl9pPr marL="0" marR="0" lvl="8"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13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9pPr>
          </a:lstStyle>
          <a:p>
            <a:endParaRPr/>
          </a:p>
        </p:txBody>
      </p:sp>
      <p:sp>
        <p:nvSpPr>
          <p:cNvPr id="27" name="Google Shape;27;p13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350520" algn="l" rtl="0">
              <a:lnSpc>
                <a:spcPct val="100000"/>
              </a:lnSpc>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lnSpc>
                <a:spcPct val="100000"/>
              </a:lnSpc>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lnSpc>
                <a:spcPct val="100000"/>
              </a:lnSpc>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lnSpc>
                <a:spcPct val="100000"/>
              </a:lnSpc>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28" name="Google Shape;28;p136"/>
          <p:cNvSpPr txBox="1">
            <a:spLocks noGrp="1"/>
          </p:cNvSpPr>
          <p:nvPr>
            <p:ph type="ftr" idx="11"/>
          </p:nvPr>
        </p:nvSpPr>
        <p:spPr>
          <a:xfrm>
            <a:off x="76200" y="6296025"/>
            <a:ext cx="2895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36"/>
          <p:cNvSpPr txBox="1">
            <a:spLocks noGrp="1"/>
          </p:cNvSpPr>
          <p:nvPr>
            <p:ph type="sldNum" idx="12"/>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1pPr>
            <a:lvl2pPr marL="0" marR="0" lvl="1"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2pPr>
            <a:lvl3pPr marL="0" marR="0" lvl="2"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3pPr>
            <a:lvl4pPr marL="0" marR="0" lvl="3"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4pPr>
            <a:lvl5pPr marL="0" marR="0" lvl="4"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5pPr>
            <a:lvl6pPr marL="0" marR="0" lvl="5"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6pPr>
            <a:lvl7pPr marL="0" marR="0" lvl="6"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7pPr>
            <a:lvl8pPr marL="0" marR="0" lvl="7"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8pPr>
            <a:lvl9pPr marL="0" marR="0" lvl="8"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0"/>
        <p:cNvGrpSpPr/>
        <p:nvPr/>
      </p:nvGrpSpPr>
      <p:grpSpPr>
        <a:xfrm>
          <a:off x="0" y="0"/>
          <a:ext cx="0" cy="0"/>
          <a:chOff x="0" y="0"/>
          <a:chExt cx="0" cy="0"/>
        </a:xfrm>
      </p:grpSpPr>
      <p:sp>
        <p:nvSpPr>
          <p:cNvPr id="31" name="Google Shape;31;p137"/>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9pPr>
          </a:lstStyle>
          <a:p>
            <a:endParaRPr/>
          </a:p>
        </p:txBody>
      </p:sp>
      <p:sp>
        <p:nvSpPr>
          <p:cNvPr id="32" name="Google Shape;32;p137"/>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Autofit/>
          </a:bodyPr>
          <a:lstStyle>
            <a:lvl1pPr marL="457200" marR="0" lvl="0" indent="-350520" algn="l" rtl="0">
              <a:lnSpc>
                <a:spcPct val="100000"/>
              </a:lnSpc>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lnSpc>
                <a:spcPct val="100000"/>
              </a:lnSpc>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lnSpc>
                <a:spcPct val="100000"/>
              </a:lnSpc>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lnSpc>
                <a:spcPct val="100000"/>
              </a:lnSpc>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33" name="Google Shape;33;p137"/>
          <p:cNvSpPr txBox="1">
            <a:spLocks noGrp="1"/>
          </p:cNvSpPr>
          <p:nvPr>
            <p:ph type="ftr" idx="11"/>
          </p:nvPr>
        </p:nvSpPr>
        <p:spPr>
          <a:xfrm>
            <a:off x="76200" y="6296025"/>
            <a:ext cx="2895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37"/>
          <p:cNvSpPr txBox="1">
            <a:spLocks noGrp="1"/>
          </p:cNvSpPr>
          <p:nvPr>
            <p:ph type="sldNum" idx="12"/>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1pPr>
            <a:lvl2pPr marL="0" marR="0" lvl="1"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2pPr>
            <a:lvl3pPr marL="0" marR="0" lvl="2"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3pPr>
            <a:lvl4pPr marL="0" marR="0" lvl="3"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4pPr>
            <a:lvl5pPr marL="0" marR="0" lvl="4"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5pPr>
            <a:lvl6pPr marL="0" marR="0" lvl="5"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6pPr>
            <a:lvl7pPr marL="0" marR="0" lvl="6"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7pPr>
            <a:lvl8pPr marL="0" marR="0" lvl="7"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8pPr>
            <a:lvl9pPr marL="0" marR="0" lvl="8"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5"/>
        <p:cNvGrpSpPr/>
        <p:nvPr/>
      </p:nvGrpSpPr>
      <p:grpSpPr>
        <a:xfrm>
          <a:off x="0" y="0"/>
          <a:ext cx="0" cy="0"/>
          <a:chOff x="0" y="0"/>
          <a:chExt cx="0" cy="0"/>
        </a:xfrm>
      </p:grpSpPr>
      <p:sp>
        <p:nvSpPr>
          <p:cNvPr id="36" name="Google Shape;36;p13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9pPr>
          </a:lstStyle>
          <a:p>
            <a:endParaRPr/>
          </a:p>
        </p:txBody>
      </p:sp>
      <p:sp>
        <p:nvSpPr>
          <p:cNvPr id="37" name="Google Shape;37;p138"/>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Autofit/>
          </a:bodyPr>
          <a:lstStyle>
            <a:lvl1pPr marL="457200" marR="0" lvl="0" indent="-350520" algn="l" rtl="0">
              <a:lnSpc>
                <a:spcPct val="100000"/>
              </a:lnSpc>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lnSpc>
                <a:spcPct val="100000"/>
              </a:lnSpc>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lnSpc>
                <a:spcPct val="100000"/>
              </a:lnSpc>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lnSpc>
                <a:spcPct val="100000"/>
              </a:lnSpc>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38" name="Google Shape;38;p138"/>
          <p:cNvSpPr txBox="1">
            <a:spLocks noGrp="1"/>
          </p:cNvSpPr>
          <p:nvPr>
            <p:ph type="ftr" idx="11"/>
          </p:nvPr>
        </p:nvSpPr>
        <p:spPr>
          <a:xfrm>
            <a:off x="76200" y="6296025"/>
            <a:ext cx="2895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38"/>
          <p:cNvSpPr txBox="1">
            <a:spLocks noGrp="1"/>
          </p:cNvSpPr>
          <p:nvPr>
            <p:ph type="sldNum" idx="12"/>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1pPr>
            <a:lvl2pPr marL="0" marR="0" lvl="1"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2pPr>
            <a:lvl3pPr marL="0" marR="0" lvl="2"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3pPr>
            <a:lvl4pPr marL="0" marR="0" lvl="3"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4pPr>
            <a:lvl5pPr marL="0" marR="0" lvl="4"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5pPr>
            <a:lvl6pPr marL="0" marR="0" lvl="5"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6pPr>
            <a:lvl7pPr marL="0" marR="0" lvl="6"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7pPr>
            <a:lvl8pPr marL="0" marR="0" lvl="7"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8pPr>
            <a:lvl9pPr marL="0" marR="0" lvl="8"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0"/>
        <p:cNvGrpSpPr/>
        <p:nvPr/>
      </p:nvGrpSpPr>
      <p:grpSpPr>
        <a:xfrm>
          <a:off x="0" y="0"/>
          <a:ext cx="0" cy="0"/>
          <a:chOff x="0" y="0"/>
          <a:chExt cx="0" cy="0"/>
        </a:xfrm>
      </p:grpSpPr>
      <p:sp>
        <p:nvSpPr>
          <p:cNvPr id="41" name="Google Shape;41;p139"/>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9pPr>
          </a:lstStyle>
          <a:p>
            <a:endParaRPr/>
          </a:p>
        </p:txBody>
      </p:sp>
      <p:sp>
        <p:nvSpPr>
          <p:cNvPr id="42" name="Google Shape;42;p139"/>
          <p:cNvSpPr>
            <a:spLocks noGrp="1"/>
          </p:cNvSpPr>
          <p:nvPr>
            <p:ph type="pic" idx="2"/>
          </p:nvPr>
        </p:nvSpPr>
        <p:spPr>
          <a:xfrm>
            <a:off x="1792288" y="612775"/>
            <a:ext cx="5486400" cy="4114800"/>
          </a:xfrm>
          <a:prstGeom prst="rect">
            <a:avLst/>
          </a:prstGeom>
          <a:noFill/>
          <a:ln>
            <a:noFill/>
          </a:ln>
        </p:spPr>
      </p:sp>
      <p:sp>
        <p:nvSpPr>
          <p:cNvPr id="43" name="Google Shape;43;p139"/>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280"/>
              </a:spcBef>
              <a:spcAft>
                <a:spcPts val="0"/>
              </a:spcAft>
              <a:buClr>
                <a:schemeClr val="folHlink"/>
              </a:buClr>
              <a:buSzPts val="840"/>
              <a:buFont typeface="Noto Sans Symbols"/>
              <a:buNone/>
              <a:defRPr sz="1400" b="0" i="0" u="none" strike="noStrike" cap="none">
                <a:solidFill>
                  <a:schemeClr val="dk1"/>
                </a:solidFill>
                <a:latin typeface="Tahoma"/>
                <a:ea typeface="Tahoma"/>
                <a:cs typeface="Tahoma"/>
                <a:sym typeface="Tahoma"/>
              </a:defRPr>
            </a:lvl1pPr>
            <a:lvl2pPr marL="914400" marR="0" lvl="1" indent="-228600" algn="l" rtl="0">
              <a:lnSpc>
                <a:spcPct val="100000"/>
              </a:lnSpc>
              <a:spcBef>
                <a:spcPts val="240"/>
              </a:spcBef>
              <a:spcAft>
                <a:spcPts val="0"/>
              </a:spcAft>
              <a:buClr>
                <a:schemeClr val="hlink"/>
              </a:buClr>
              <a:buSzPts val="660"/>
              <a:buFont typeface="Noto Sans Symbols"/>
              <a:buNone/>
              <a:defRPr sz="1200" b="0" i="0" u="none" strike="noStrike" cap="none">
                <a:solidFill>
                  <a:schemeClr val="dk1"/>
                </a:solidFill>
                <a:latin typeface="Tahoma"/>
                <a:ea typeface="Tahoma"/>
                <a:cs typeface="Tahoma"/>
                <a:sym typeface="Tahoma"/>
              </a:defRPr>
            </a:lvl2pPr>
            <a:lvl3pPr marL="1371600" marR="0" lvl="2" indent="-228600" algn="l" rtl="0">
              <a:lnSpc>
                <a:spcPct val="100000"/>
              </a:lnSpc>
              <a:spcBef>
                <a:spcPts val="200"/>
              </a:spcBef>
              <a:spcAft>
                <a:spcPts val="0"/>
              </a:spcAft>
              <a:buClr>
                <a:schemeClr val="folHlink"/>
              </a:buClr>
              <a:buSzPts val="500"/>
              <a:buFont typeface="Noto Sans Symbols"/>
              <a:buNone/>
              <a:defRPr sz="1000" b="0" i="0" u="none" strike="noStrike" cap="none">
                <a:solidFill>
                  <a:schemeClr val="dk1"/>
                </a:solidFill>
                <a:latin typeface="Tahoma"/>
                <a:ea typeface="Tahoma"/>
                <a:cs typeface="Tahoma"/>
                <a:sym typeface="Tahoma"/>
              </a:defRPr>
            </a:lvl3pPr>
            <a:lvl4pPr marL="1828800" marR="0" lvl="3" indent="-228600" algn="l" rtl="0">
              <a:lnSpc>
                <a:spcPct val="100000"/>
              </a:lnSpc>
              <a:spcBef>
                <a:spcPts val="180"/>
              </a:spcBef>
              <a:spcAft>
                <a:spcPts val="0"/>
              </a:spcAft>
              <a:buClr>
                <a:schemeClr val="accent2"/>
              </a:buClr>
              <a:buSzPts val="495"/>
              <a:buFont typeface="Noto Sans Symbols"/>
              <a:buNone/>
              <a:defRPr sz="900" b="0" i="0" u="none" strike="noStrike" cap="none">
                <a:solidFill>
                  <a:schemeClr val="dk1"/>
                </a:solidFill>
                <a:latin typeface="Tahoma"/>
                <a:ea typeface="Tahoma"/>
                <a:cs typeface="Tahoma"/>
                <a:sym typeface="Tahoma"/>
              </a:defRPr>
            </a:lvl4pPr>
            <a:lvl5pPr marL="2286000" marR="0" lvl="4" indent="-228600" algn="l" rtl="0">
              <a:lnSpc>
                <a:spcPct val="100000"/>
              </a:lnSpc>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5pPr>
            <a:lvl6pPr marL="2743200" marR="0" lvl="5" indent="-228600" algn="l" rtl="0">
              <a:lnSpc>
                <a:spcPct val="100000"/>
              </a:lnSpc>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6pPr>
            <a:lvl7pPr marL="3200400" marR="0" lvl="6" indent="-228600" algn="l" rtl="0">
              <a:lnSpc>
                <a:spcPct val="100000"/>
              </a:lnSpc>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7pPr>
            <a:lvl8pPr marL="3657600" marR="0" lvl="7" indent="-228600" algn="l" rtl="0">
              <a:lnSpc>
                <a:spcPct val="100000"/>
              </a:lnSpc>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8pPr>
            <a:lvl9pPr marL="4114800" marR="0" lvl="8" indent="-228600" algn="l" rtl="0">
              <a:lnSpc>
                <a:spcPct val="100000"/>
              </a:lnSpc>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9pPr>
          </a:lstStyle>
          <a:p>
            <a:endParaRPr/>
          </a:p>
        </p:txBody>
      </p:sp>
      <p:sp>
        <p:nvSpPr>
          <p:cNvPr id="44" name="Google Shape;44;p139"/>
          <p:cNvSpPr txBox="1">
            <a:spLocks noGrp="1"/>
          </p:cNvSpPr>
          <p:nvPr>
            <p:ph type="ftr" idx="11"/>
          </p:nvPr>
        </p:nvSpPr>
        <p:spPr>
          <a:xfrm>
            <a:off x="76200" y="6296025"/>
            <a:ext cx="2895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39"/>
          <p:cNvSpPr txBox="1">
            <a:spLocks noGrp="1"/>
          </p:cNvSpPr>
          <p:nvPr>
            <p:ph type="sldNum" idx="12"/>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1pPr>
            <a:lvl2pPr marL="0" marR="0" lvl="1"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2pPr>
            <a:lvl3pPr marL="0" marR="0" lvl="2"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3pPr>
            <a:lvl4pPr marL="0" marR="0" lvl="3"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4pPr>
            <a:lvl5pPr marL="0" marR="0" lvl="4"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5pPr>
            <a:lvl6pPr marL="0" marR="0" lvl="5"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6pPr>
            <a:lvl7pPr marL="0" marR="0" lvl="6"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7pPr>
            <a:lvl8pPr marL="0" marR="0" lvl="7"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8pPr>
            <a:lvl9pPr marL="0" marR="0" lvl="8"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6"/>
        <p:cNvGrpSpPr/>
        <p:nvPr/>
      </p:nvGrpSpPr>
      <p:grpSpPr>
        <a:xfrm>
          <a:off x="0" y="0"/>
          <a:ext cx="0" cy="0"/>
          <a:chOff x="0" y="0"/>
          <a:chExt cx="0" cy="0"/>
        </a:xfrm>
      </p:grpSpPr>
      <p:sp>
        <p:nvSpPr>
          <p:cNvPr id="47" name="Google Shape;47;p140"/>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9pPr>
          </a:lstStyle>
          <a:p>
            <a:endParaRPr/>
          </a:p>
        </p:txBody>
      </p:sp>
      <p:sp>
        <p:nvSpPr>
          <p:cNvPr id="48" name="Google Shape;48;p140"/>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marR="0" lvl="0" indent="-350520" algn="l" rtl="0">
              <a:lnSpc>
                <a:spcPct val="100000"/>
              </a:lnSpc>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lnSpc>
                <a:spcPct val="100000"/>
              </a:lnSpc>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lnSpc>
                <a:spcPct val="100000"/>
              </a:lnSpc>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lnSpc>
                <a:spcPct val="100000"/>
              </a:lnSpc>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lnSpc>
                <a:spcPct val="100000"/>
              </a:lnSpc>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49" name="Google Shape;49;p140"/>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280"/>
              </a:spcBef>
              <a:spcAft>
                <a:spcPts val="0"/>
              </a:spcAft>
              <a:buClr>
                <a:schemeClr val="folHlink"/>
              </a:buClr>
              <a:buSzPts val="840"/>
              <a:buFont typeface="Noto Sans Symbols"/>
              <a:buNone/>
              <a:defRPr sz="1400" b="0" i="0" u="none" strike="noStrike" cap="none">
                <a:solidFill>
                  <a:schemeClr val="dk1"/>
                </a:solidFill>
                <a:latin typeface="Tahoma"/>
                <a:ea typeface="Tahoma"/>
                <a:cs typeface="Tahoma"/>
                <a:sym typeface="Tahoma"/>
              </a:defRPr>
            </a:lvl1pPr>
            <a:lvl2pPr marL="914400" marR="0" lvl="1" indent="-228600" algn="l" rtl="0">
              <a:lnSpc>
                <a:spcPct val="100000"/>
              </a:lnSpc>
              <a:spcBef>
                <a:spcPts val="240"/>
              </a:spcBef>
              <a:spcAft>
                <a:spcPts val="0"/>
              </a:spcAft>
              <a:buClr>
                <a:schemeClr val="hlink"/>
              </a:buClr>
              <a:buSzPts val="660"/>
              <a:buFont typeface="Noto Sans Symbols"/>
              <a:buNone/>
              <a:defRPr sz="1200" b="0" i="0" u="none" strike="noStrike" cap="none">
                <a:solidFill>
                  <a:schemeClr val="dk1"/>
                </a:solidFill>
                <a:latin typeface="Tahoma"/>
                <a:ea typeface="Tahoma"/>
                <a:cs typeface="Tahoma"/>
                <a:sym typeface="Tahoma"/>
              </a:defRPr>
            </a:lvl2pPr>
            <a:lvl3pPr marL="1371600" marR="0" lvl="2" indent="-228600" algn="l" rtl="0">
              <a:lnSpc>
                <a:spcPct val="100000"/>
              </a:lnSpc>
              <a:spcBef>
                <a:spcPts val="200"/>
              </a:spcBef>
              <a:spcAft>
                <a:spcPts val="0"/>
              </a:spcAft>
              <a:buClr>
                <a:schemeClr val="folHlink"/>
              </a:buClr>
              <a:buSzPts val="500"/>
              <a:buFont typeface="Noto Sans Symbols"/>
              <a:buNone/>
              <a:defRPr sz="1000" b="0" i="0" u="none" strike="noStrike" cap="none">
                <a:solidFill>
                  <a:schemeClr val="dk1"/>
                </a:solidFill>
                <a:latin typeface="Tahoma"/>
                <a:ea typeface="Tahoma"/>
                <a:cs typeface="Tahoma"/>
                <a:sym typeface="Tahoma"/>
              </a:defRPr>
            </a:lvl3pPr>
            <a:lvl4pPr marL="1828800" marR="0" lvl="3" indent="-228600" algn="l" rtl="0">
              <a:lnSpc>
                <a:spcPct val="100000"/>
              </a:lnSpc>
              <a:spcBef>
                <a:spcPts val="180"/>
              </a:spcBef>
              <a:spcAft>
                <a:spcPts val="0"/>
              </a:spcAft>
              <a:buClr>
                <a:schemeClr val="accent2"/>
              </a:buClr>
              <a:buSzPts val="495"/>
              <a:buFont typeface="Noto Sans Symbols"/>
              <a:buNone/>
              <a:defRPr sz="900" b="0" i="0" u="none" strike="noStrike" cap="none">
                <a:solidFill>
                  <a:schemeClr val="dk1"/>
                </a:solidFill>
                <a:latin typeface="Tahoma"/>
                <a:ea typeface="Tahoma"/>
                <a:cs typeface="Tahoma"/>
                <a:sym typeface="Tahoma"/>
              </a:defRPr>
            </a:lvl4pPr>
            <a:lvl5pPr marL="2286000" marR="0" lvl="4" indent="-228600" algn="l" rtl="0">
              <a:lnSpc>
                <a:spcPct val="100000"/>
              </a:lnSpc>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5pPr>
            <a:lvl6pPr marL="2743200" marR="0" lvl="5" indent="-228600" algn="l" rtl="0">
              <a:lnSpc>
                <a:spcPct val="100000"/>
              </a:lnSpc>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6pPr>
            <a:lvl7pPr marL="3200400" marR="0" lvl="6" indent="-228600" algn="l" rtl="0">
              <a:lnSpc>
                <a:spcPct val="100000"/>
              </a:lnSpc>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7pPr>
            <a:lvl8pPr marL="3657600" marR="0" lvl="7" indent="-228600" algn="l" rtl="0">
              <a:lnSpc>
                <a:spcPct val="100000"/>
              </a:lnSpc>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8pPr>
            <a:lvl9pPr marL="4114800" marR="0" lvl="8" indent="-228600" algn="l" rtl="0">
              <a:lnSpc>
                <a:spcPct val="100000"/>
              </a:lnSpc>
              <a:spcBef>
                <a:spcPts val="180"/>
              </a:spcBef>
              <a:spcAft>
                <a:spcPts val="0"/>
              </a:spcAft>
              <a:buClr>
                <a:schemeClr val="accent1"/>
              </a:buClr>
              <a:buSzPts val="450"/>
              <a:buFont typeface="Noto Sans Symbols"/>
              <a:buNone/>
              <a:defRPr sz="900" b="0" i="0" u="none" strike="noStrike" cap="none">
                <a:solidFill>
                  <a:schemeClr val="dk1"/>
                </a:solidFill>
                <a:latin typeface="Tahoma"/>
                <a:ea typeface="Tahoma"/>
                <a:cs typeface="Tahoma"/>
                <a:sym typeface="Tahoma"/>
              </a:defRPr>
            </a:lvl9pPr>
          </a:lstStyle>
          <a:p>
            <a:endParaRPr/>
          </a:p>
        </p:txBody>
      </p:sp>
      <p:sp>
        <p:nvSpPr>
          <p:cNvPr id="50" name="Google Shape;50;p140"/>
          <p:cNvSpPr txBox="1">
            <a:spLocks noGrp="1"/>
          </p:cNvSpPr>
          <p:nvPr>
            <p:ph type="ftr" idx="11"/>
          </p:nvPr>
        </p:nvSpPr>
        <p:spPr>
          <a:xfrm>
            <a:off x="76200" y="6296025"/>
            <a:ext cx="2895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40"/>
          <p:cNvSpPr txBox="1">
            <a:spLocks noGrp="1"/>
          </p:cNvSpPr>
          <p:nvPr>
            <p:ph type="sldNum" idx="12"/>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1pPr>
            <a:lvl2pPr marL="0" marR="0" lvl="1"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2pPr>
            <a:lvl3pPr marL="0" marR="0" lvl="2"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3pPr>
            <a:lvl4pPr marL="0" marR="0" lvl="3"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4pPr>
            <a:lvl5pPr marL="0" marR="0" lvl="4"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5pPr>
            <a:lvl6pPr marL="0" marR="0" lvl="5"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6pPr>
            <a:lvl7pPr marL="0" marR="0" lvl="6"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7pPr>
            <a:lvl8pPr marL="0" marR="0" lvl="7"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8pPr>
            <a:lvl9pPr marL="0" marR="0" lvl="8"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14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4400" b="0" i="0" u="none" strike="noStrike" cap="none">
                <a:solidFill>
                  <a:schemeClr val="dk2"/>
                </a:solidFill>
                <a:latin typeface="Tahoma"/>
                <a:ea typeface="Tahoma"/>
                <a:cs typeface="Tahoma"/>
                <a:sym typeface="Tahoma"/>
              </a:defRPr>
            </a:lvl9pPr>
          </a:lstStyle>
          <a:p>
            <a:endParaRPr/>
          </a:p>
        </p:txBody>
      </p:sp>
      <p:sp>
        <p:nvSpPr>
          <p:cNvPr id="54" name="Google Shape;54;p141"/>
          <p:cNvSpPr txBox="1">
            <a:spLocks noGrp="1"/>
          </p:cNvSpPr>
          <p:nvPr>
            <p:ph type="ftr" idx="11"/>
          </p:nvPr>
        </p:nvSpPr>
        <p:spPr>
          <a:xfrm>
            <a:off x="76200" y="6296025"/>
            <a:ext cx="2895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41"/>
          <p:cNvSpPr txBox="1">
            <a:spLocks noGrp="1"/>
          </p:cNvSpPr>
          <p:nvPr>
            <p:ph type="sldNum" idx="12"/>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1pPr>
            <a:lvl2pPr marL="0" marR="0" lvl="1"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2pPr>
            <a:lvl3pPr marL="0" marR="0" lvl="2"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3pPr>
            <a:lvl4pPr marL="0" marR="0" lvl="3"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4pPr>
            <a:lvl5pPr marL="0" marR="0" lvl="4"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5pPr>
            <a:lvl6pPr marL="0" marR="0" lvl="5"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6pPr>
            <a:lvl7pPr marL="0" marR="0" lvl="6"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7pPr>
            <a:lvl8pPr marL="0" marR="0" lvl="7"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8pPr>
            <a:lvl9pPr marL="0" marR="0" lvl="8" indent="0" algn="r">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32"/>
          <p:cNvSpPr txBox="1">
            <a:spLocks noGrp="1"/>
          </p:cNvSpPr>
          <p:nvPr>
            <p:ph type="ftr" idx="11"/>
          </p:nvPr>
        </p:nvSpPr>
        <p:spPr>
          <a:xfrm>
            <a:off x="76200" y="6296025"/>
            <a:ext cx="28956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800" b="1"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1800" b="1"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1800" b="1"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1800" b="1"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1800" b="1"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1800" b="1"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1800" b="1"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1800" b="1" i="0" u="none" strike="noStrike" cap="none">
                <a:solidFill>
                  <a:schemeClr val="dk1"/>
                </a:solidFill>
                <a:latin typeface="Tahoma"/>
                <a:ea typeface="Tahoma"/>
                <a:cs typeface="Tahoma"/>
                <a:sym typeface="Tahoma"/>
              </a:defRPr>
            </a:lvl9pPr>
          </a:lstStyle>
          <a:p>
            <a:endParaRPr/>
          </a:p>
        </p:txBody>
      </p:sp>
      <p:sp>
        <p:nvSpPr>
          <p:cNvPr id="11" name="Google Shape;11;p132"/>
          <p:cNvSpPr txBox="1">
            <a:spLocks noGrp="1"/>
          </p:cNvSpPr>
          <p:nvPr>
            <p:ph type="sldNum" idx="12"/>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1pPr>
            <a:lvl2pPr marL="0" marR="0" lvl="1" indent="0" algn="r" rtl="0">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2pPr>
            <a:lvl3pPr marL="0" marR="0" lvl="2" indent="0" algn="r" rtl="0">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3pPr>
            <a:lvl4pPr marL="0" marR="0" lvl="3" indent="0" algn="r" rtl="0">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4pPr>
            <a:lvl5pPr marL="0" marR="0" lvl="4" indent="0" algn="r" rtl="0">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5pPr>
            <a:lvl6pPr marL="0" marR="0" lvl="5" indent="0" algn="r" rtl="0">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6pPr>
            <a:lvl7pPr marL="0" marR="0" lvl="6" indent="0" algn="r" rtl="0">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7pPr>
            <a:lvl8pPr marL="0" marR="0" lvl="7" indent="0" algn="r" rtl="0">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8pPr>
            <a:lvl9pPr marL="0" marR="0" lvl="8" indent="0" algn="r" rtl="0">
              <a:lnSpc>
                <a:spcPct val="100000"/>
              </a:lnSpc>
              <a:spcBef>
                <a:spcPts val="0"/>
              </a:spcBef>
              <a:spcAft>
                <a:spcPts val="0"/>
              </a:spcAft>
              <a:buClr>
                <a:schemeClr val="dk1"/>
              </a:buClr>
              <a:buSzPts val="1400"/>
              <a:buFont typeface="Tahoma"/>
              <a:buNone/>
              <a:defRPr sz="1400" b="0" i="0" u="none" strike="noStrike" cap="none">
                <a:solidFill>
                  <a:schemeClr val="dk1"/>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10.xml" /><Relationship Id="rId1" Type="http://schemas.openxmlformats.org/officeDocument/2006/relationships/slideLayout" Target="../slideLayouts/slideLayout1.xml" /><Relationship Id="rId5" Type="http://schemas.openxmlformats.org/officeDocument/2006/relationships/image" Target="../media/image7.png" /><Relationship Id="rId4" Type="http://schemas.openxmlformats.org/officeDocument/2006/relationships/image" Target="../media/image6.png" /></Relationships>
</file>

<file path=ppt/slides/_rels/slide100.xml.rels><?xml version="1.0" encoding="UTF-8" standalone="yes"?>
<Relationships xmlns="http://schemas.openxmlformats.org/package/2006/relationships"><Relationship Id="rId3" Type="http://schemas.openxmlformats.org/officeDocument/2006/relationships/image" Target="../media/image87.png" /><Relationship Id="rId2" Type="http://schemas.openxmlformats.org/officeDocument/2006/relationships/notesSlide" Target="../notesSlides/notesSlide100.xml" /><Relationship Id="rId1" Type="http://schemas.openxmlformats.org/officeDocument/2006/relationships/slideLayout" Target="../slideLayouts/slideLayout1.xml" /></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 /><Relationship Id="rId1" Type="http://schemas.openxmlformats.org/officeDocument/2006/relationships/slideLayout" Target="../slideLayouts/slideLayout1.xml" /></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 /><Relationship Id="rId1" Type="http://schemas.openxmlformats.org/officeDocument/2006/relationships/slideLayout" Target="../slideLayouts/slideLayout4.xml" /></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 /><Relationship Id="rId1" Type="http://schemas.openxmlformats.org/officeDocument/2006/relationships/slideLayout" Target="../slideLayouts/slideLayout1.xml" /></Relationships>
</file>

<file path=ppt/slides/_rels/slide104.xml.rels><?xml version="1.0" encoding="UTF-8" standalone="yes"?>
<Relationships xmlns="http://schemas.openxmlformats.org/package/2006/relationships"><Relationship Id="rId3" Type="http://schemas.openxmlformats.org/officeDocument/2006/relationships/image" Target="../media/image88.png" /><Relationship Id="rId2" Type="http://schemas.openxmlformats.org/officeDocument/2006/relationships/notesSlide" Target="../notesSlides/notesSlide104.xml" /><Relationship Id="rId1" Type="http://schemas.openxmlformats.org/officeDocument/2006/relationships/slideLayout" Target="../slideLayouts/slideLayout1.xml" /></Relationships>
</file>

<file path=ppt/slides/_rels/slide105.xml.rels><?xml version="1.0" encoding="UTF-8" standalone="yes"?>
<Relationships xmlns="http://schemas.openxmlformats.org/package/2006/relationships"><Relationship Id="rId3" Type="http://schemas.openxmlformats.org/officeDocument/2006/relationships/image" Target="../media/image89.png" /><Relationship Id="rId2" Type="http://schemas.openxmlformats.org/officeDocument/2006/relationships/notesSlide" Target="../notesSlides/notesSlide105.xml" /><Relationship Id="rId1" Type="http://schemas.openxmlformats.org/officeDocument/2006/relationships/slideLayout" Target="../slideLayouts/slideLayout1.xml" /></Relationships>
</file>

<file path=ppt/slides/_rels/slide106.xml.rels><?xml version="1.0" encoding="UTF-8" standalone="yes"?>
<Relationships xmlns="http://schemas.openxmlformats.org/package/2006/relationships"><Relationship Id="rId3" Type="http://schemas.openxmlformats.org/officeDocument/2006/relationships/image" Target="../media/image90.png" /><Relationship Id="rId2" Type="http://schemas.openxmlformats.org/officeDocument/2006/relationships/notesSlide" Target="../notesSlides/notesSlide106.xml" /><Relationship Id="rId1" Type="http://schemas.openxmlformats.org/officeDocument/2006/relationships/slideLayout" Target="../slideLayouts/slideLayout1.xml" /></Relationships>
</file>

<file path=ppt/slides/_rels/slide107.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107.xml" /><Relationship Id="rId1" Type="http://schemas.openxmlformats.org/officeDocument/2006/relationships/slideLayout" Target="../slideLayouts/slideLayout1.xml" /></Relationships>
</file>

<file path=ppt/slides/_rels/slide108.xml.rels><?xml version="1.0" encoding="UTF-8" standalone="yes"?>
<Relationships xmlns="http://schemas.openxmlformats.org/package/2006/relationships"><Relationship Id="rId3" Type="http://schemas.openxmlformats.org/officeDocument/2006/relationships/image" Target="../media/image91.png" /><Relationship Id="rId2" Type="http://schemas.openxmlformats.org/officeDocument/2006/relationships/notesSlide" Target="../notesSlides/notesSlide108.xml" /><Relationship Id="rId1" Type="http://schemas.openxmlformats.org/officeDocument/2006/relationships/slideLayout" Target="../slideLayouts/slideLayout1.xml" /><Relationship Id="rId4" Type="http://schemas.openxmlformats.org/officeDocument/2006/relationships/image" Target="../media/image92.png" /></Relationships>
</file>

<file path=ppt/slides/_rels/slide109.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109.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11.xml" /><Relationship Id="rId1" Type="http://schemas.openxmlformats.org/officeDocument/2006/relationships/slideLayout" Target="../slideLayouts/slideLayout1.xml" /><Relationship Id="rId5" Type="http://schemas.openxmlformats.org/officeDocument/2006/relationships/image" Target="../media/image8.png" /><Relationship Id="rId4" Type="http://schemas.openxmlformats.org/officeDocument/2006/relationships/image" Target="../media/image6.png" /></Relationships>
</file>

<file path=ppt/slides/_rels/slide110.xml.rels><?xml version="1.0" encoding="UTF-8" standalone="yes"?>
<Relationships xmlns="http://schemas.openxmlformats.org/package/2006/relationships"><Relationship Id="rId3" Type="http://schemas.openxmlformats.org/officeDocument/2006/relationships/image" Target="../media/image93.png" /><Relationship Id="rId2" Type="http://schemas.openxmlformats.org/officeDocument/2006/relationships/notesSlide" Target="../notesSlides/notesSlide110.xml" /><Relationship Id="rId1" Type="http://schemas.openxmlformats.org/officeDocument/2006/relationships/slideLayout" Target="../slideLayouts/slideLayout1.xml" /></Relationships>
</file>

<file path=ppt/slides/_rels/slide111.xml.rels><?xml version="1.0" encoding="UTF-8" standalone="yes"?>
<Relationships xmlns="http://schemas.openxmlformats.org/package/2006/relationships"><Relationship Id="rId3" Type="http://schemas.openxmlformats.org/officeDocument/2006/relationships/image" Target="../media/image94.png" /><Relationship Id="rId2" Type="http://schemas.openxmlformats.org/officeDocument/2006/relationships/notesSlide" Target="../notesSlides/notesSlide111.xml" /><Relationship Id="rId1" Type="http://schemas.openxmlformats.org/officeDocument/2006/relationships/slideLayout" Target="../slideLayouts/slideLayout1.xml" /></Relationships>
</file>

<file path=ppt/slides/_rels/slide112.xml.rels><?xml version="1.0" encoding="UTF-8" standalone="yes"?>
<Relationships xmlns="http://schemas.openxmlformats.org/package/2006/relationships"><Relationship Id="rId3" Type="http://schemas.openxmlformats.org/officeDocument/2006/relationships/image" Target="../media/image95.png" /><Relationship Id="rId2" Type="http://schemas.openxmlformats.org/officeDocument/2006/relationships/notesSlide" Target="../notesSlides/notesSlide112.xml" /><Relationship Id="rId1" Type="http://schemas.openxmlformats.org/officeDocument/2006/relationships/slideLayout" Target="../slideLayouts/slideLayout1.xml" /></Relationships>
</file>

<file path=ppt/slides/_rels/slide113.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113.xml" /><Relationship Id="rId1" Type="http://schemas.openxmlformats.org/officeDocument/2006/relationships/slideLayout" Target="../slideLayouts/slideLayout1.xml" /></Relationships>
</file>

<file path=ppt/slides/_rels/slide114.xml.rels><?xml version="1.0" encoding="UTF-8" standalone="yes"?>
<Relationships xmlns="http://schemas.openxmlformats.org/package/2006/relationships"><Relationship Id="rId3" Type="http://schemas.openxmlformats.org/officeDocument/2006/relationships/image" Target="../media/image96.png" /><Relationship Id="rId2" Type="http://schemas.openxmlformats.org/officeDocument/2006/relationships/notesSlide" Target="../notesSlides/notesSlide114.xml" /><Relationship Id="rId1" Type="http://schemas.openxmlformats.org/officeDocument/2006/relationships/slideLayout" Target="../slideLayouts/slideLayout1.xml" /></Relationships>
</file>

<file path=ppt/slides/_rels/slide115.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115.xml" /><Relationship Id="rId1" Type="http://schemas.openxmlformats.org/officeDocument/2006/relationships/slideLayout" Target="../slideLayouts/slideLayout1.xml" /></Relationships>
</file>

<file path=ppt/slides/_rels/slide116.xml.rels><?xml version="1.0" encoding="UTF-8" standalone="yes"?>
<Relationships xmlns="http://schemas.openxmlformats.org/package/2006/relationships"><Relationship Id="rId3" Type="http://schemas.openxmlformats.org/officeDocument/2006/relationships/image" Target="../media/image97.png" /><Relationship Id="rId2" Type="http://schemas.openxmlformats.org/officeDocument/2006/relationships/notesSlide" Target="../notesSlides/notesSlide116.xml" /><Relationship Id="rId1" Type="http://schemas.openxmlformats.org/officeDocument/2006/relationships/slideLayout" Target="../slideLayouts/slideLayout1.xml" /></Relationships>
</file>

<file path=ppt/slides/_rels/slide117.xml.rels><?xml version="1.0" encoding="UTF-8" standalone="yes"?>
<Relationships xmlns="http://schemas.openxmlformats.org/package/2006/relationships"><Relationship Id="rId3" Type="http://schemas.openxmlformats.org/officeDocument/2006/relationships/image" Target="../media/image98.png" /><Relationship Id="rId2" Type="http://schemas.openxmlformats.org/officeDocument/2006/relationships/notesSlide" Target="../notesSlides/notesSlide117.xml" /><Relationship Id="rId1" Type="http://schemas.openxmlformats.org/officeDocument/2006/relationships/slideLayout" Target="../slideLayouts/slideLayout1.xml" /></Relationships>
</file>

<file path=ppt/slides/_rels/slide118.xml.rels><?xml version="1.0" encoding="UTF-8" standalone="yes"?>
<Relationships xmlns="http://schemas.openxmlformats.org/package/2006/relationships"><Relationship Id="rId3" Type="http://schemas.openxmlformats.org/officeDocument/2006/relationships/image" Target="../media/image99.png" /><Relationship Id="rId2" Type="http://schemas.openxmlformats.org/officeDocument/2006/relationships/notesSlide" Target="../notesSlides/notesSlide118.xml" /><Relationship Id="rId1" Type="http://schemas.openxmlformats.org/officeDocument/2006/relationships/slideLayout" Target="../slideLayouts/slideLayout1.xml" /><Relationship Id="rId4" Type="http://schemas.openxmlformats.org/officeDocument/2006/relationships/image" Target="../media/image100.png" /></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 /><Relationship Id="rId1" Type="http://schemas.openxmlformats.org/officeDocument/2006/relationships/slideLayout" Target="../slideLayouts/slideLayout1.xml" /></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 /><Relationship Id="rId1" Type="http://schemas.openxmlformats.org/officeDocument/2006/relationships/slideLayout" Target="../slideLayouts/slideLayout4.xml" /></Relationships>
</file>

<file path=ppt/slides/_rels/slide120.xml.rels><?xml version="1.0" encoding="UTF-8" standalone="yes"?>
<Relationships xmlns="http://schemas.openxmlformats.org/package/2006/relationships"><Relationship Id="rId3" Type="http://schemas.openxmlformats.org/officeDocument/2006/relationships/image" Target="../media/image101.png" /><Relationship Id="rId2" Type="http://schemas.openxmlformats.org/officeDocument/2006/relationships/notesSlide" Target="../notesSlides/notesSlide120.xml" /><Relationship Id="rId1" Type="http://schemas.openxmlformats.org/officeDocument/2006/relationships/slideLayout" Target="../slideLayouts/slideLayout1.xml" /></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 /><Relationship Id="rId1" Type="http://schemas.openxmlformats.org/officeDocument/2006/relationships/slideLayout" Target="../slideLayouts/slideLayout1.xml" /></Relationships>
</file>

<file path=ppt/slides/_rels/slide122.xml.rels><?xml version="1.0" encoding="UTF-8" standalone="yes"?>
<Relationships xmlns="http://schemas.openxmlformats.org/package/2006/relationships"><Relationship Id="rId3" Type="http://schemas.openxmlformats.org/officeDocument/2006/relationships/image" Target="../media/image102.png" /><Relationship Id="rId2" Type="http://schemas.openxmlformats.org/officeDocument/2006/relationships/notesSlide" Target="../notesSlides/notesSlide122.xml" /><Relationship Id="rId1" Type="http://schemas.openxmlformats.org/officeDocument/2006/relationships/slideLayout" Target="../slideLayouts/slideLayout1.xml" /></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 /><Relationship Id="rId1" Type="http://schemas.openxmlformats.org/officeDocument/2006/relationships/slideLayout" Target="../slideLayouts/slideLayout1.xml" /></Relationships>
</file>

<file path=ppt/slides/_rels/slide124.xml.rels><?xml version="1.0" encoding="UTF-8" standalone="yes"?>
<Relationships xmlns="http://schemas.openxmlformats.org/package/2006/relationships"><Relationship Id="rId3" Type="http://schemas.openxmlformats.org/officeDocument/2006/relationships/image" Target="../media/image103.png" /><Relationship Id="rId2" Type="http://schemas.openxmlformats.org/officeDocument/2006/relationships/notesSlide" Target="../notesSlides/notesSlide124.xml" /><Relationship Id="rId1" Type="http://schemas.openxmlformats.org/officeDocument/2006/relationships/slideLayout" Target="../slideLayouts/slideLayout1.xml" /></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 /><Relationship Id="rId1" Type="http://schemas.openxmlformats.org/officeDocument/2006/relationships/slideLayout" Target="../slideLayouts/slideLayout4.xml" /></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 /><Relationship Id="rId1" Type="http://schemas.openxmlformats.org/officeDocument/2006/relationships/slideLayout" Target="../slideLayouts/slideLayout1.xml" /></Relationships>
</file>

<file path=ppt/slides/_rels/slide127.xml.rels><?xml version="1.0" encoding="UTF-8" standalone="yes"?>
<Relationships xmlns="http://schemas.openxmlformats.org/package/2006/relationships"><Relationship Id="rId3" Type="http://schemas.openxmlformats.org/officeDocument/2006/relationships/image" Target="../media/image104.png" /><Relationship Id="rId2" Type="http://schemas.openxmlformats.org/officeDocument/2006/relationships/notesSlide" Target="../notesSlides/notesSlide127.xml" /><Relationship Id="rId1" Type="http://schemas.openxmlformats.org/officeDocument/2006/relationships/slideLayout" Target="../slideLayouts/slideLayout1.xml" /></Relationships>
</file>

<file path=ppt/slides/_rels/slide128.xml.rels><?xml version="1.0" encoding="UTF-8" standalone="yes"?>
<Relationships xmlns="http://schemas.openxmlformats.org/package/2006/relationships"><Relationship Id="rId3" Type="http://schemas.openxmlformats.org/officeDocument/2006/relationships/image" Target="../media/image105.png" /><Relationship Id="rId2" Type="http://schemas.openxmlformats.org/officeDocument/2006/relationships/notesSlide" Target="../notesSlides/notesSlide128.xml" /><Relationship Id="rId1" Type="http://schemas.openxmlformats.org/officeDocument/2006/relationships/slideLayout" Target="../slideLayouts/slideLayout1.xml" /></Relationships>
</file>

<file path=ppt/slides/_rels/slide129.xml.rels><?xml version="1.0" encoding="UTF-8" standalone="yes"?>
<Relationships xmlns="http://schemas.openxmlformats.org/package/2006/relationships"><Relationship Id="rId3" Type="http://schemas.openxmlformats.org/officeDocument/2006/relationships/image" Target="../media/image106.png" /><Relationship Id="rId2" Type="http://schemas.openxmlformats.org/officeDocument/2006/relationships/notesSlide" Target="../notesSlides/notesSlide129.xml" /><Relationship Id="rId1" Type="http://schemas.openxmlformats.org/officeDocument/2006/relationships/slideLayout" Target="../slideLayouts/slideLayout1.xml" /></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 /><Relationship Id="rId1" Type="http://schemas.openxmlformats.org/officeDocument/2006/relationships/slideLayout" Target="../slideLayouts/slideLayout1.xml" /></Relationships>
</file>

<file path=ppt/slides/_rels/slide130.xml.rels><?xml version="1.0" encoding="UTF-8" standalone="yes"?>
<Relationships xmlns="http://schemas.openxmlformats.org/package/2006/relationships"><Relationship Id="rId3" Type="http://schemas.openxmlformats.org/officeDocument/2006/relationships/image" Target="../media/image107.png" /><Relationship Id="rId2" Type="http://schemas.openxmlformats.org/officeDocument/2006/relationships/notesSlide" Target="../notesSlides/notesSlide130.xml" /><Relationship Id="rId1" Type="http://schemas.openxmlformats.org/officeDocument/2006/relationships/slideLayout" Target="../slideLayouts/slideLayout1.xml" /></Relationships>
</file>

<file path=ppt/slides/_rels/slide131.xml.rels><?xml version="1.0" encoding="UTF-8" standalone="yes"?>
<Relationships xmlns="http://schemas.openxmlformats.org/package/2006/relationships"><Relationship Id="rId3" Type="http://schemas.openxmlformats.org/officeDocument/2006/relationships/image" Target="../media/image108.png" /><Relationship Id="rId2" Type="http://schemas.openxmlformats.org/officeDocument/2006/relationships/notesSlide" Target="../notesSlides/notesSlide131.xml" /><Relationship Id="rId1" Type="http://schemas.openxmlformats.org/officeDocument/2006/relationships/slideLayout" Target="../slideLayouts/slideLayout1.xml" /></Relationships>
</file>

<file path=ppt/slides/_rels/slide132.xml.rels><?xml version="1.0" encoding="UTF-8" standalone="yes"?>
<Relationships xmlns="http://schemas.openxmlformats.org/package/2006/relationships"><Relationship Id="rId3" Type="http://schemas.openxmlformats.org/officeDocument/2006/relationships/image" Target="../media/image109.png" /><Relationship Id="rId2" Type="http://schemas.openxmlformats.org/officeDocument/2006/relationships/notesSlide" Target="../notesSlides/notesSlide132.xml" /><Relationship Id="rId1" Type="http://schemas.openxmlformats.org/officeDocument/2006/relationships/slideLayout" Target="../slideLayouts/slideLayout1.xml" /><Relationship Id="rId4" Type="http://schemas.openxmlformats.org/officeDocument/2006/relationships/image" Target="../media/image110.png" /></Relationships>
</file>

<file path=ppt/slides/_rels/slide133.xml.rels><?xml version="1.0" encoding="UTF-8" standalone="yes"?>
<Relationships xmlns="http://schemas.openxmlformats.org/package/2006/relationships"><Relationship Id="rId3" Type="http://schemas.openxmlformats.org/officeDocument/2006/relationships/image" Target="../media/image111.png" /><Relationship Id="rId2" Type="http://schemas.openxmlformats.org/officeDocument/2006/relationships/notesSlide" Target="../notesSlides/notesSlide133.xml" /><Relationship Id="rId1" Type="http://schemas.openxmlformats.org/officeDocument/2006/relationships/slideLayout" Target="../slideLayouts/slideLayout1.xml" /><Relationship Id="rId4" Type="http://schemas.openxmlformats.org/officeDocument/2006/relationships/image" Target="../media/image112.png" /></Relationships>
</file>

<file path=ppt/slides/_rels/slide134.xml.rels><?xml version="1.0" encoding="UTF-8" standalone="yes"?>
<Relationships xmlns="http://schemas.openxmlformats.org/package/2006/relationships"><Relationship Id="rId3" Type="http://schemas.openxmlformats.org/officeDocument/2006/relationships/image" Target="../media/image113.png" /><Relationship Id="rId2" Type="http://schemas.openxmlformats.org/officeDocument/2006/relationships/notesSlide" Target="../notesSlides/notesSlide134.xml" /><Relationship Id="rId1" Type="http://schemas.openxmlformats.org/officeDocument/2006/relationships/slideLayout" Target="../slideLayouts/slideLayout1.xml" /><Relationship Id="rId4" Type="http://schemas.openxmlformats.org/officeDocument/2006/relationships/image" Target="../media/image114.png" /></Relationships>
</file>

<file path=ppt/slides/_rels/slide135.xml.rels><?xml version="1.0" encoding="UTF-8" standalone="yes"?>
<Relationships xmlns="http://schemas.openxmlformats.org/package/2006/relationships"><Relationship Id="rId3" Type="http://schemas.openxmlformats.org/officeDocument/2006/relationships/image" Target="../media/image115.png" /><Relationship Id="rId2" Type="http://schemas.openxmlformats.org/officeDocument/2006/relationships/notesSlide" Target="../notesSlides/notesSlide135.xml" /><Relationship Id="rId1" Type="http://schemas.openxmlformats.org/officeDocument/2006/relationships/slideLayout" Target="../slideLayouts/slideLayout1.xml" /><Relationship Id="rId5" Type="http://schemas.openxmlformats.org/officeDocument/2006/relationships/image" Target="../media/image114.png" /><Relationship Id="rId4" Type="http://schemas.openxmlformats.org/officeDocument/2006/relationships/image" Target="../media/image116.png" /></Relationships>
</file>

<file path=ppt/slides/_rels/slide136.xml.rels><?xml version="1.0" encoding="UTF-8" standalone="yes"?>
<Relationships xmlns="http://schemas.openxmlformats.org/package/2006/relationships"><Relationship Id="rId3" Type="http://schemas.openxmlformats.org/officeDocument/2006/relationships/image" Target="../media/image117.png" /><Relationship Id="rId2" Type="http://schemas.openxmlformats.org/officeDocument/2006/relationships/notesSlide" Target="../notesSlides/notesSlide136.xml" /><Relationship Id="rId1" Type="http://schemas.openxmlformats.org/officeDocument/2006/relationships/slideLayout" Target="../slideLayouts/slideLayout1.xml" /><Relationship Id="rId4" Type="http://schemas.openxmlformats.org/officeDocument/2006/relationships/image" Target="../media/image114.png" /></Relationships>
</file>

<file path=ppt/slides/_rels/slide137.xml.rels><?xml version="1.0" encoding="UTF-8" standalone="yes"?>
<Relationships xmlns="http://schemas.openxmlformats.org/package/2006/relationships"><Relationship Id="rId3" Type="http://schemas.openxmlformats.org/officeDocument/2006/relationships/image" Target="../media/image118.png" /><Relationship Id="rId2" Type="http://schemas.openxmlformats.org/officeDocument/2006/relationships/notesSlide" Target="../notesSlides/notesSlide137.xml" /><Relationship Id="rId1" Type="http://schemas.openxmlformats.org/officeDocument/2006/relationships/slideLayout" Target="../slideLayouts/slideLayout1.xml" /><Relationship Id="rId5" Type="http://schemas.openxmlformats.org/officeDocument/2006/relationships/image" Target="../media/image114.png" /><Relationship Id="rId4" Type="http://schemas.openxmlformats.org/officeDocument/2006/relationships/image" Target="../media/image119.png" /></Relationships>
</file>

<file path=ppt/slides/_rels/slide138.xml.rels><?xml version="1.0" encoding="UTF-8" standalone="yes"?>
<Relationships xmlns="http://schemas.openxmlformats.org/package/2006/relationships"><Relationship Id="rId3" Type="http://schemas.openxmlformats.org/officeDocument/2006/relationships/image" Target="../media/image120.png" /><Relationship Id="rId2" Type="http://schemas.openxmlformats.org/officeDocument/2006/relationships/notesSlide" Target="../notesSlides/notesSlide138.xml" /><Relationship Id="rId1" Type="http://schemas.openxmlformats.org/officeDocument/2006/relationships/slideLayout" Target="../slideLayouts/slideLayout1.xml" /><Relationship Id="rId4" Type="http://schemas.openxmlformats.org/officeDocument/2006/relationships/image" Target="../media/image114.png" /></Relationships>
</file>

<file path=ppt/slides/_rels/slide139.xml.rels><?xml version="1.0" encoding="UTF-8" standalone="yes"?>
<Relationships xmlns="http://schemas.openxmlformats.org/package/2006/relationships"><Relationship Id="rId3" Type="http://schemas.openxmlformats.org/officeDocument/2006/relationships/image" Target="../media/image121.png" /><Relationship Id="rId2" Type="http://schemas.openxmlformats.org/officeDocument/2006/relationships/notesSlide" Target="../notesSlides/notesSlide139.xml" /><Relationship Id="rId1" Type="http://schemas.openxmlformats.org/officeDocument/2006/relationships/slideLayout" Target="../slideLayouts/slideLayout1.xml" /><Relationship Id="rId5" Type="http://schemas.openxmlformats.org/officeDocument/2006/relationships/image" Target="../media/image122.png" /><Relationship Id="rId4" Type="http://schemas.openxmlformats.org/officeDocument/2006/relationships/image" Target="../media/image114.png" /></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 /><Relationship Id="rId1" Type="http://schemas.openxmlformats.org/officeDocument/2006/relationships/slideLayout" Target="../slideLayouts/slideLayout1.xml" /></Relationships>
</file>

<file path=ppt/slides/_rels/slide140.xml.rels><?xml version="1.0" encoding="UTF-8" standalone="yes"?>
<Relationships xmlns="http://schemas.openxmlformats.org/package/2006/relationships"><Relationship Id="rId3" Type="http://schemas.openxmlformats.org/officeDocument/2006/relationships/image" Target="../media/image123.png" /><Relationship Id="rId2" Type="http://schemas.openxmlformats.org/officeDocument/2006/relationships/notesSlide" Target="../notesSlides/notesSlide140.xml" /><Relationship Id="rId1" Type="http://schemas.openxmlformats.org/officeDocument/2006/relationships/slideLayout" Target="../slideLayouts/slideLayout1.xml" /></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 /><Relationship Id="rId1" Type="http://schemas.openxmlformats.org/officeDocument/2006/relationships/slideLayout" Target="../slideLayouts/slideLayout4.xml" /></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 /><Relationship Id="rId1" Type="http://schemas.openxmlformats.org/officeDocument/2006/relationships/slideLayout" Target="../slideLayouts/slideLayout4.xml" /></Relationships>
</file>

<file path=ppt/slides/_rels/slide17.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17.xml" /><Relationship Id="rId1" Type="http://schemas.openxmlformats.org/officeDocument/2006/relationships/slideLayout" Target="../slideLayouts/slideLayout1.xml" /></Relationships>
</file>

<file path=ppt/slides/_rels/slide18.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notesSlide" Target="../notesSlides/notesSlide18.xml" /><Relationship Id="rId1" Type="http://schemas.openxmlformats.org/officeDocument/2006/relationships/slideLayout" Target="../slideLayouts/slideLayout1.xml" /></Relationships>
</file>

<file path=ppt/slides/_rels/slide19.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19.xml"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20.xml" /><Relationship Id="rId1" Type="http://schemas.openxmlformats.org/officeDocument/2006/relationships/slideLayout" Target="../slideLayouts/slideLayout1.xml" /></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 /><Relationship Id="rId1" Type="http://schemas.openxmlformats.org/officeDocument/2006/relationships/slideLayout" Target="../slideLayouts/slideLayout1.xml" /></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 /><Relationship Id="rId1" Type="http://schemas.openxmlformats.org/officeDocument/2006/relationships/slideLayout" Target="../slideLayouts/slideLayout1.xml" /></Relationships>
</file>

<file path=ppt/slides/_rels/slide23.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23.xml" /><Relationship Id="rId1" Type="http://schemas.openxmlformats.org/officeDocument/2006/relationships/slideLayout" Target="../slideLayouts/slideLayout1.xml" /><Relationship Id="rId4" Type="http://schemas.openxmlformats.org/officeDocument/2006/relationships/image" Target="../media/image12.png" /></Relationships>
</file>

<file path=ppt/slides/_rels/slide24.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24.xml" /><Relationship Id="rId1" Type="http://schemas.openxmlformats.org/officeDocument/2006/relationships/slideLayout" Target="../slideLayouts/slideLayout1.xml" /></Relationships>
</file>

<file path=ppt/slides/_rels/slide25.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notesSlide" Target="../notesSlides/notesSlide25.xml" /><Relationship Id="rId1" Type="http://schemas.openxmlformats.org/officeDocument/2006/relationships/slideLayout" Target="../slideLayouts/slideLayout1.xml" /><Relationship Id="rId5" Type="http://schemas.openxmlformats.org/officeDocument/2006/relationships/image" Target="../media/image16.png" /><Relationship Id="rId4" Type="http://schemas.openxmlformats.org/officeDocument/2006/relationships/image" Target="../media/image15.png" /></Relationships>
</file>

<file path=ppt/slides/_rels/slide26.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26.xml" /><Relationship Id="rId1" Type="http://schemas.openxmlformats.org/officeDocument/2006/relationships/slideLayout" Target="../slideLayouts/slideLayout1.xml" /></Relationships>
</file>

<file path=ppt/slides/_rels/slide27.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notesSlide" Target="../notesSlides/notesSlide27.xml" /><Relationship Id="rId1" Type="http://schemas.openxmlformats.org/officeDocument/2006/relationships/slideLayout" Target="../slideLayouts/slideLayout1.xml" /><Relationship Id="rId6" Type="http://schemas.openxmlformats.org/officeDocument/2006/relationships/image" Target="../media/image20.png" /><Relationship Id="rId5" Type="http://schemas.openxmlformats.org/officeDocument/2006/relationships/image" Target="../media/image19.png" /><Relationship Id="rId4" Type="http://schemas.openxmlformats.org/officeDocument/2006/relationships/image" Target="../media/image18.png" /></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 /><Relationship Id="rId1" Type="http://schemas.openxmlformats.org/officeDocument/2006/relationships/slideLayout" Target="../slideLayouts/slideLayout1.xml" /></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 /><Relationship Id="rId1" Type="http://schemas.openxmlformats.org/officeDocument/2006/relationships/slideLayout" Target="../slideLayouts/slideLayout4.xml" /></Relationships>
</file>

<file path=ppt/slides/_rels/slide31.xml.rels><?xml version="1.0" encoding="UTF-8" standalone="yes"?>
<Relationships xmlns="http://schemas.openxmlformats.org/package/2006/relationships"><Relationship Id="rId8" Type="http://schemas.openxmlformats.org/officeDocument/2006/relationships/image" Target="../media/image26.png" /><Relationship Id="rId3" Type="http://schemas.openxmlformats.org/officeDocument/2006/relationships/image" Target="../media/image21.png" /><Relationship Id="rId7" Type="http://schemas.openxmlformats.org/officeDocument/2006/relationships/image" Target="../media/image25.png" /><Relationship Id="rId2" Type="http://schemas.openxmlformats.org/officeDocument/2006/relationships/notesSlide" Target="../notesSlides/notesSlide31.xml" /><Relationship Id="rId1" Type="http://schemas.openxmlformats.org/officeDocument/2006/relationships/slideLayout" Target="../slideLayouts/slideLayout1.xml" /><Relationship Id="rId6" Type="http://schemas.openxmlformats.org/officeDocument/2006/relationships/image" Target="../media/image24.png" /><Relationship Id="rId5" Type="http://schemas.openxmlformats.org/officeDocument/2006/relationships/image" Target="../media/image23.png" /><Relationship Id="rId10" Type="http://schemas.openxmlformats.org/officeDocument/2006/relationships/image" Target="../media/image28.png" /><Relationship Id="rId4" Type="http://schemas.openxmlformats.org/officeDocument/2006/relationships/image" Target="../media/image22.png" /><Relationship Id="rId9" Type="http://schemas.openxmlformats.org/officeDocument/2006/relationships/image" Target="../media/image27.png" /></Relationships>
</file>

<file path=ppt/slides/_rels/slide32.xml.rels><?xml version="1.0" encoding="UTF-8" standalone="yes"?>
<Relationships xmlns="http://schemas.openxmlformats.org/package/2006/relationships"><Relationship Id="rId3" Type="http://schemas.openxmlformats.org/officeDocument/2006/relationships/image" Target="../media/image29.png" /><Relationship Id="rId2" Type="http://schemas.openxmlformats.org/officeDocument/2006/relationships/notesSlide" Target="../notesSlides/notesSlide32.xml" /><Relationship Id="rId1" Type="http://schemas.openxmlformats.org/officeDocument/2006/relationships/slideLayout" Target="../slideLayouts/slideLayout1.xml" /></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 /><Relationship Id="rId1" Type="http://schemas.openxmlformats.org/officeDocument/2006/relationships/slideLayout" Target="../slideLayouts/slideLayout4.xml" /></Relationships>
</file>

<file path=ppt/slides/_rels/slide34.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34.xml" /><Relationship Id="rId1" Type="http://schemas.openxmlformats.org/officeDocument/2006/relationships/slideLayout" Target="../slideLayouts/slideLayout1.xml" /></Relationships>
</file>

<file path=ppt/slides/_rels/slide35.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35.xml" /><Relationship Id="rId1" Type="http://schemas.openxmlformats.org/officeDocument/2006/relationships/slideLayout" Target="../slideLayouts/slideLayout1.xml" /></Relationships>
</file>

<file path=ppt/slides/_rels/slide36.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36.xml" /><Relationship Id="rId1" Type="http://schemas.openxmlformats.org/officeDocument/2006/relationships/slideLayout" Target="../slideLayouts/slideLayout1.xml" /></Relationships>
</file>

<file path=ppt/slides/_rels/slide37.xml.rels><?xml version="1.0" encoding="UTF-8" standalone="yes"?>
<Relationships xmlns="http://schemas.openxmlformats.org/package/2006/relationships"><Relationship Id="rId3" Type="http://schemas.openxmlformats.org/officeDocument/2006/relationships/image" Target="../media/image30.png" /><Relationship Id="rId2" Type="http://schemas.openxmlformats.org/officeDocument/2006/relationships/notesSlide" Target="../notesSlides/notesSlide37.xml" /><Relationship Id="rId1" Type="http://schemas.openxmlformats.org/officeDocument/2006/relationships/slideLayout" Target="../slideLayouts/slideLayout1.xml" /></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 /><Relationship Id="rId1" Type="http://schemas.openxmlformats.org/officeDocument/2006/relationships/slideLayout" Target="../slideLayouts/slideLayout1.xml" /></Relationships>
</file>

<file path=ppt/slides/_rels/slide39.xml.rels><?xml version="1.0" encoding="UTF-8" standalone="yes"?>
<Relationships xmlns="http://schemas.openxmlformats.org/package/2006/relationships"><Relationship Id="rId3" Type="http://schemas.openxmlformats.org/officeDocument/2006/relationships/image" Target="../media/image31.png" /><Relationship Id="rId2" Type="http://schemas.openxmlformats.org/officeDocument/2006/relationships/notesSlide" Target="../notesSlides/notesSlide39.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3.xml" /></Relationships>
</file>

<file path=ppt/slides/_rels/slide40.xml.rels><?xml version="1.0" encoding="UTF-8" standalone="yes"?>
<Relationships xmlns="http://schemas.openxmlformats.org/package/2006/relationships"><Relationship Id="rId3" Type="http://schemas.openxmlformats.org/officeDocument/2006/relationships/image" Target="../media/image32.png" /><Relationship Id="rId2" Type="http://schemas.openxmlformats.org/officeDocument/2006/relationships/notesSlide" Target="../notesSlides/notesSlide40.xml" /><Relationship Id="rId1" Type="http://schemas.openxmlformats.org/officeDocument/2006/relationships/slideLayout" Target="../slideLayouts/slideLayout1.xml" /><Relationship Id="rId4" Type="http://schemas.openxmlformats.org/officeDocument/2006/relationships/image" Target="../media/image33.png" /></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 /><Relationship Id="rId1" Type="http://schemas.openxmlformats.org/officeDocument/2006/relationships/slideLayout" Target="../slideLayouts/slideLayout1.xml" /></Relationships>
</file>

<file path=ppt/slides/_rels/slide42.xml.rels><?xml version="1.0" encoding="UTF-8" standalone="yes"?>
<Relationships xmlns="http://schemas.openxmlformats.org/package/2006/relationships"><Relationship Id="rId3" Type="http://schemas.openxmlformats.org/officeDocument/2006/relationships/image" Target="../media/image34.png" /><Relationship Id="rId2" Type="http://schemas.openxmlformats.org/officeDocument/2006/relationships/notesSlide" Target="../notesSlides/notesSlide42.xml" /><Relationship Id="rId1" Type="http://schemas.openxmlformats.org/officeDocument/2006/relationships/slideLayout" Target="../slideLayouts/slideLayout1.xml" /></Relationships>
</file>

<file path=ppt/slides/_rels/slide43.xml.rels><?xml version="1.0" encoding="UTF-8" standalone="yes"?>
<Relationships xmlns="http://schemas.openxmlformats.org/package/2006/relationships"><Relationship Id="rId3" Type="http://schemas.openxmlformats.org/officeDocument/2006/relationships/image" Target="../media/image35.png" /><Relationship Id="rId2" Type="http://schemas.openxmlformats.org/officeDocument/2006/relationships/notesSlide" Target="../notesSlides/notesSlide43.xml" /><Relationship Id="rId1" Type="http://schemas.openxmlformats.org/officeDocument/2006/relationships/slideLayout" Target="../slideLayouts/slideLayout1.xml" /></Relationships>
</file>

<file path=ppt/slides/_rels/slide44.xml.rels><?xml version="1.0" encoding="UTF-8" standalone="yes"?>
<Relationships xmlns="http://schemas.openxmlformats.org/package/2006/relationships"><Relationship Id="rId3" Type="http://schemas.openxmlformats.org/officeDocument/2006/relationships/image" Target="../media/image36.png" /><Relationship Id="rId2" Type="http://schemas.openxmlformats.org/officeDocument/2006/relationships/notesSlide" Target="../notesSlides/notesSlide44.xml" /><Relationship Id="rId1" Type="http://schemas.openxmlformats.org/officeDocument/2006/relationships/slideLayout" Target="../slideLayouts/slideLayout1.xml" /></Relationships>
</file>

<file path=ppt/slides/_rels/slide45.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45.xml" /><Relationship Id="rId1" Type="http://schemas.openxmlformats.org/officeDocument/2006/relationships/slideLayout" Target="../slideLayouts/slideLayout1.xml" /></Relationships>
</file>

<file path=ppt/slides/_rels/slide46.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46.xml" /><Relationship Id="rId1" Type="http://schemas.openxmlformats.org/officeDocument/2006/relationships/slideLayout" Target="../slideLayouts/slideLayout1.xml" /></Relationships>
</file>

<file path=ppt/slides/_rels/slide47.xml.rels><?xml version="1.0" encoding="UTF-8" standalone="yes"?>
<Relationships xmlns="http://schemas.openxmlformats.org/package/2006/relationships"><Relationship Id="rId3" Type="http://schemas.openxmlformats.org/officeDocument/2006/relationships/image" Target="../media/image37.png" /><Relationship Id="rId2" Type="http://schemas.openxmlformats.org/officeDocument/2006/relationships/notesSlide" Target="../notesSlides/notesSlide47.xml" /><Relationship Id="rId1" Type="http://schemas.openxmlformats.org/officeDocument/2006/relationships/slideLayout" Target="../slideLayouts/slideLayout1.xml" /></Relationships>
</file>

<file path=ppt/slides/_rels/slide48.xml.rels><?xml version="1.0" encoding="UTF-8" standalone="yes"?>
<Relationships xmlns="http://schemas.openxmlformats.org/package/2006/relationships"><Relationship Id="rId3" Type="http://schemas.openxmlformats.org/officeDocument/2006/relationships/image" Target="../media/image38.png" /><Relationship Id="rId2" Type="http://schemas.openxmlformats.org/officeDocument/2006/relationships/notesSlide" Target="../notesSlides/notesSlide48.xml" /><Relationship Id="rId1" Type="http://schemas.openxmlformats.org/officeDocument/2006/relationships/slideLayout" Target="../slideLayouts/slideLayout1.xml" /></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 /><Relationship Id="rId1" Type="http://schemas.openxmlformats.org/officeDocument/2006/relationships/slideLayout" Target="../slideLayouts/slideLayout4.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1.xml" /></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 /><Relationship Id="rId1" Type="http://schemas.openxmlformats.org/officeDocument/2006/relationships/slideLayout" Target="../slideLayouts/slideLayout1.xml" /></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 /><Relationship Id="rId1" Type="http://schemas.openxmlformats.org/officeDocument/2006/relationships/slideLayout" Target="../slideLayouts/slideLayout1.xml" /></Relationships>
</file>

<file path=ppt/slides/_rels/slide52.xml.rels><?xml version="1.0" encoding="UTF-8" standalone="yes"?>
<Relationships xmlns="http://schemas.openxmlformats.org/package/2006/relationships"><Relationship Id="rId3" Type="http://schemas.openxmlformats.org/officeDocument/2006/relationships/image" Target="../media/image39.png" /><Relationship Id="rId2" Type="http://schemas.openxmlformats.org/officeDocument/2006/relationships/notesSlide" Target="../notesSlides/notesSlide52.xml" /><Relationship Id="rId1" Type="http://schemas.openxmlformats.org/officeDocument/2006/relationships/slideLayout" Target="../slideLayouts/slideLayout1.xml" /><Relationship Id="rId4" Type="http://schemas.openxmlformats.org/officeDocument/2006/relationships/image" Target="../media/image40.png" /></Relationships>
</file>

<file path=ppt/slides/_rels/slide53.xml.rels><?xml version="1.0" encoding="UTF-8" standalone="yes"?>
<Relationships xmlns="http://schemas.openxmlformats.org/package/2006/relationships"><Relationship Id="rId3" Type="http://schemas.openxmlformats.org/officeDocument/2006/relationships/image" Target="../media/image41.png" /><Relationship Id="rId2" Type="http://schemas.openxmlformats.org/officeDocument/2006/relationships/notesSlide" Target="../notesSlides/notesSlide53.xml" /><Relationship Id="rId1" Type="http://schemas.openxmlformats.org/officeDocument/2006/relationships/slideLayout" Target="../slideLayouts/slideLayout1.xml" /></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 /><Relationship Id="rId1" Type="http://schemas.openxmlformats.org/officeDocument/2006/relationships/slideLayout" Target="../slideLayouts/slideLayout1.xml" /></Relationships>
</file>

<file path=ppt/slides/_rels/slide55.xml.rels><?xml version="1.0" encoding="UTF-8" standalone="yes"?>
<Relationships xmlns="http://schemas.openxmlformats.org/package/2006/relationships"><Relationship Id="rId8" Type="http://schemas.openxmlformats.org/officeDocument/2006/relationships/image" Target="../media/image47.png" /><Relationship Id="rId3" Type="http://schemas.openxmlformats.org/officeDocument/2006/relationships/image" Target="../media/image42.png" /><Relationship Id="rId7" Type="http://schemas.openxmlformats.org/officeDocument/2006/relationships/image" Target="../media/image46.png" /><Relationship Id="rId2" Type="http://schemas.openxmlformats.org/officeDocument/2006/relationships/notesSlide" Target="../notesSlides/notesSlide55.xml" /><Relationship Id="rId1" Type="http://schemas.openxmlformats.org/officeDocument/2006/relationships/slideLayout" Target="../slideLayouts/slideLayout1.xml" /><Relationship Id="rId6" Type="http://schemas.openxmlformats.org/officeDocument/2006/relationships/image" Target="../media/image45.png" /><Relationship Id="rId5" Type="http://schemas.openxmlformats.org/officeDocument/2006/relationships/image" Target="../media/image44.png" /><Relationship Id="rId4" Type="http://schemas.openxmlformats.org/officeDocument/2006/relationships/image" Target="../media/image43.png" /></Relationships>
</file>

<file path=ppt/slides/_rels/slide56.xml.rels><?xml version="1.0" encoding="UTF-8" standalone="yes"?>
<Relationships xmlns="http://schemas.openxmlformats.org/package/2006/relationships"><Relationship Id="rId3" Type="http://schemas.openxmlformats.org/officeDocument/2006/relationships/image" Target="../media/image48.png" /><Relationship Id="rId2" Type="http://schemas.openxmlformats.org/officeDocument/2006/relationships/notesSlide" Target="../notesSlides/notesSlide56.xml" /><Relationship Id="rId1" Type="http://schemas.openxmlformats.org/officeDocument/2006/relationships/slideLayout" Target="../slideLayouts/slideLayout1.xml" /></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 /><Relationship Id="rId1" Type="http://schemas.openxmlformats.org/officeDocument/2006/relationships/slideLayout" Target="../slideLayouts/slideLayout1.xml" /></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 /><Relationship Id="rId1" Type="http://schemas.openxmlformats.org/officeDocument/2006/relationships/slideLayout" Target="../slideLayouts/slideLayout1.xml" /></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 /><Relationship Id="rId1" Type="http://schemas.openxmlformats.org/officeDocument/2006/relationships/slideLayout" Target="../slideLayouts/slideLayout4.xml" /></Relationships>
</file>

<file path=ppt/slides/_rels/slide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6.xml" /><Relationship Id="rId1" Type="http://schemas.openxmlformats.org/officeDocument/2006/relationships/slideLayout" Target="../slideLayouts/slideLayout1.xml" /></Relationships>
</file>

<file path=ppt/slides/_rels/slide60.xml.rels><?xml version="1.0" encoding="UTF-8" standalone="yes"?>
<Relationships xmlns="http://schemas.openxmlformats.org/package/2006/relationships"><Relationship Id="rId3" Type="http://schemas.openxmlformats.org/officeDocument/2006/relationships/image" Target="../media/image49.png" /><Relationship Id="rId2" Type="http://schemas.openxmlformats.org/officeDocument/2006/relationships/notesSlide" Target="../notesSlides/notesSlide60.xml" /><Relationship Id="rId1" Type="http://schemas.openxmlformats.org/officeDocument/2006/relationships/slideLayout" Target="../slideLayouts/slideLayout1.xml" /></Relationships>
</file>

<file path=ppt/slides/_rels/slide61.xml.rels><?xml version="1.0" encoding="UTF-8" standalone="yes"?>
<Relationships xmlns="http://schemas.openxmlformats.org/package/2006/relationships"><Relationship Id="rId3" Type="http://schemas.openxmlformats.org/officeDocument/2006/relationships/image" Target="../media/image50.png" /><Relationship Id="rId2" Type="http://schemas.openxmlformats.org/officeDocument/2006/relationships/notesSlide" Target="../notesSlides/notesSlide61.xml" /><Relationship Id="rId1" Type="http://schemas.openxmlformats.org/officeDocument/2006/relationships/slideLayout" Target="../slideLayouts/slideLayout1.xml" /></Relationships>
</file>

<file path=ppt/slides/_rels/slide62.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62.xml" /><Relationship Id="rId1" Type="http://schemas.openxmlformats.org/officeDocument/2006/relationships/slideLayout" Target="../slideLayouts/slideLayout1.xml" /></Relationships>
</file>

<file path=ppt/slides/_rels/slide63.xml.rels><?xml version="1.0" encoding="UTF-8" standalone="yes"?>
<Relationships xmlns="http://schemas.openxmlformats.org/package/2006/relationships"><Relationship Id="rId3" Type="http://schemas.openxmlformats.org/officeDocument/2006/relationships/image" Target="../media/image51.png" /><Relationship Id="rId2" Type="http://schemas.openxmlformats.org/officeDocument/2006/relationships/notesSlide" Target="../notesSlides/notesSlide63.xml" /><Relationship Id="rId1" Type="http://schemas.openxmlformats.org/officeDocument/2006/relationships/slideLayout" Target="../slideLayouts/slideLayout1.xml" /></Relationships>
</file>

<file path=ppt/slides/_rels/slide64.xml.rels><?xml version="1.0" encoding="UTF-8" standalone="yes"?>
<Relationships xmlns="http://schemas.openxmlformats.org/package/2006/relationships"><Relationship Id="rId3" Type="http://schemas.openxmlformats.org/officeDocument/2006/relationships/image" Target="../media/image52.png" /><Relationship Id="rId2" Type="http://schemas.openxmlformats.org/officeDocument/2006/relationships/notesSlide" Target="../notesSlides/notesSlide64.xml" /><Relationship Id="rId1" Type="http://schemas.openxmlformats.org/officeDocument/2006/relationships/slideLayout" Target="../slideLayouts/slideLayout1.xml" /></Relationships>
</file>

<file path=ppt/slides/_rels/slide65.xml.rels><?xml version="1.0" encoding="UTF-8" standalone="yes"?>
<Relationships xmlns="http://schemas.openxmlformats.org/package/2006/relationships"><Relationship Id="rId3" Type="http://schemas.openxmlformats.org/officeDocument/2006/relationships/image" Target="../media/image53.png" /><Relationship Id="rId2" Type="http://schemas.openxmlformats.org/officeDocument/2006/relationships/notesSlide" Target="../notesSlides/notesSlide65.xml" /><Relationship Id="rId1" Type="http://schemas.openxmlformats.org/officeDocument/2006/relationships/slideLayout" Target="../slideLayouts/slideLayout1.xml" /></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 /><Relationship Id="rId1" Type="http://schemas.openxmlformats.org/officeDocument/2006/relationships/slideLayout" Target="../slideLayouts/slideLayout1.xml" /></Relationships>
</file>

<file path=ppt/slides/_rels/slide67.xml.rels><?xml version="1.0" encoding="UTF-8" standalone="yes"?>
<Relationships xmlns="http://schemas.openxmlformats.org/package/2006/relationships"><Relationship Id="rId3" Type="http://schemas.openxmlformats.org/officeDocument/2006/relationships/hyperlink" Target="https://en.wikipedia.org/wiki/Acknowledgement_(data_networks)" TargetMode="External" /><Relationship Id="rId2" Type="http://schemas.openxmlformats.org/officeDocument/2006/relationships/notesSlide" Target="../notesSlides/notesSlide67.xml" /><Relationship Id="rId1" Type="http://schemas.openxmlformats.org/officeDocument/2006/relationships/slideLayout" Target="../slideLayouts/slideLayout1.xml" /></Relationships>
</file>

<file path=ppt/slides/_rels/slide68.xml.rels><?xml version="1.0" encoding="UTF-8" standalone="yes"?>
<Relationships xmlns="http://schemas.openxmlformats.org/package/2006/relationships"><Relationship Id="rId3" Type="http://schemas.openxmlformats.org/officeDocument/2006/relationships/image" Target="../media/image54.png" /><Relationship Id="rId2" Type="http://schemas.openxmlformats.org/officeDocument/2006/relationships/notesSlide" Target="../notesSlides/notesSlide68.xml" /><Relationship Id="rId1" Type="http://schemas.openxmlformats.org/officeDocument/2006/relationships/slideLayout" Target="../slideLayouts/slideLayout1.xml" /></Relationships>
</file>

<file path=ppt/slides/_rels/slide69.xml.rels><?xml version="1.0" encoding="UTF-8" standalone="yes"?>
<Relationships xmlns="http://schemas.openxmlformats.org/package/2006/relationships"><Relationship Id="rId3" Type="http://schemas.openxmlformats.org/officeDocument/2006/relationships/image" Target="../media/image55.png" /><Relationship Id="rId2" Type="http://schemas.openxmlformats.org/officeDocument/2006/relationships/notesSlide" Target="../notesSlides/notesSlide69.xml"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_rels/slide70.xml.rels><?xml version="1.0" encoding="UTF-8" standalone="yes"?>
<Relationships xmlns="http://schemas.openxmlformats.org/package/2006/relationships"><Relationship Id="rId8" Type="http://schemas.openxmlformats.org/officeDocument/2006/relationships/image" Target="../media/image61.png" /><Relationship Id="rId13" Type="http://schemas.openxmlformats.org/officeDocument/2006/relationships/image" Target="../media/image66.png" /><Relationship Id="rId3" Type="http://schemas.openxmlformats.org/officeDocument/2006/relationships/image" Target="../media/image56.png" /><Relationship Id="rId7" Type="http://schemas.openxmlformats.org/officeDocument/2006/relationships/image" Target="../media/image60.png" /><Relationship Id="rId12" Type="http://schemas.openxmlformats.org/officeDocument/2006/relationships/image" Target="../media/image65.png" /><Relationship Id="rId2" Type="http://schemas.openxmlformats.org/officeDocument/2006/relationships/notesSlide" Target="../notesSlides/notesSlide70.xml" /><Relationship Id="rId1" Type="http://schemas.openxmlformats.org/officeDocument/2006/relationships/slideLayout" Target="../slideLayouts/slideLayout1.xml" /><Relationship Id="rId6" Type="http://schemas.openxmlformats.org/officeDocument/2006/relationships/image" Target="../media/image59.png" /><Relationship Id="rId11" Type="http://schemas.openxmlformats.org/officeDocument/2006/relationships/image" Target="../media/image64.png" /><Relationship Id="rId5" Type="http://schemas.openxmlformats.org/officeDocument/2006/relationships/image" Target="../media/image58.png" /><Relationship Id="rId10" Type="http://schemas.openxmlformats.org/officeDocument/2006/relationships/image" Target="../media/image63.png" /><Relationship Id="rId4" Type="http://schemas.openxmlformats.org/officeDocument/2006/relationships/image" Target="../media/image57.png" /><Relationship Id="rId9" Type="http://schemas.openxmlformats.org/officeDocument/2006/relationships/image" Target="../media/image62.png" /></Relationships>
</file>

<file path=ppt/slides/_rels/slide71.xml.rels><?xml version="1.0" encoding="UTF-8" standalone="yes"?>
<Relationships xmlns="http://schemas.openxmlformats.org/package/2006/relationships"><Relationship Id="rId3" Type="http://schemas.openxmlformats.org/officeDocument/2006/relationships/image" Target="../media/image67.png" /><Relationship Id="rId2" Type="http://schemas.openxmlformats.org/officeDocument/2006/relationships/notesSlide" Target="../notesSlides/notesSlide71.xml" /><Relationship Id="rId1" Type="http://schemas.openxmlformats.org/officeDocument/2006/relationships/slideLayout" Target="../slideLayouts/slideLayout1.xml" /></Relationships>
</file>

<file path=ppt/slides/_rels/slide72.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72.xml" /><Relationship Id="rId1" Type="http://schemas.openxmlformats.org/officeDocument/2006/relationships/slideLayout" Target="../slideLayouts/slideLayout1.xml" /></Relationships>
</file>

<file path=ppt/slides/_rels/slide73.xml.rels><?xml version="1.0" encoding="UTF-8" standalone="yes"?>
<Relationships xmlns="http://schemas.openxmlformats.org/package/2006/relationships"><Relationship Id="rId3" Type="http://schemas.openxmlformats.org/officeDocument/2006/relationships/image" Target="../media/image68.png" /><Relationship Id="rId2" Type="http://schemas.openxmlformats.org/officeDocument/2006/relationships/notesSlide" Target="../notesSlides/notesSlide73.xml" /><Relationship Id="rId1" Type="http://schemas.openxmlformats.org/officeDocument/2006/relationships/slideLayout" Target="../slideLayouts/slideLayout1.xml" /></Relationships>
</file>

<file path=ppt/slides/_rels/slide74.xml.rels><?xml version="1.0" encoding="UTF-8" standalone="yes"?>
<Relationships xmlns="http://schemas.openxmlformats.org/package/2006/relationships"><Relationship Id="rId3" Type="http://schemas.openxmlformats.org/officeDocument/2006/relationships/image" Target="../media/image69.png" /><Relationship Id="rId2" Type="http://schemas.openxmlformats.org/officeDocument/2006/relationships/notesSlide" Target="../notesSlides/notesSlide74.xml" /><Relationship Id="rId1" Type="http://schemas.openxmlformats.org/officeDocument/2006/relationships/slideLayout" Target="../slideLayouts/slideLayout1.xml" /></Relationships>
</file>

<file path=ppt/slides/_rels/slide75.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75.xml" /><Relationship Id="rId1" Type="http://schemas.openxmlformats.org/officeDocument/2006/relationships/slideLayout" Target="../slideLayouts/slideLayout1.xml" /></Relationships>
</file>

<file path=ppt/slides/_rels/slide76.xml.rels><?xml version="1.0" encoding="UTF-8" standalone="yes"?>
<Relationships xmlns="http://schemas.openxmlformats.org/package/2006/relationships"><Relationship Id="rId3" Type="http://schemas.openxmlformats.org/officeDocument/2006/relationships/image" Target="../media/image70.png" /><Relationship Id="rId2" Type="http://schemas.openxmlformats.org/officeDocument/2006/relationships/notesSlide" Target="../notesSlides/notesSlide76.xml" /><Relationship Id="rId1" Type="http://schemas.openxmlformats.org/officeDocument/2006/relationships/slideLayout" Target="../slideLayouts/slideLayout1.xml" /></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 /><Relationship Id="rId1" Type="http://schemas.openxmlformats.org/officeDocument/2006/relationships/slideLayout" Target="../slideLayouts/slideLayout1.xml" /></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 /><Relationship Id="rId1" Type="http://schemas.openxmlformats.org/officeDocument/2006/relationships/slideLayout" Target="../slideLayouts/slideLayout1.xml" /></Relationships>
</file>

<file path=ppt/slides/_rels/slide79.xml.rels><?xml version="1.0" encoding="UTF-8" standalone="yes"?>
<Relationships xmlns="http://schemas.openxmlformats.org/package/2006/relationships"><Relationship Id="rId3" Type="http://schemas.openxmlformats.org/officeDocument/2006/relationships/image" Target="../media/image71.png" /><Relationship Id="rId2" Type="http://schemas.openxmlformats.org/officeDocument/2006/relationships/notesSlide" Target="../notesSlides/notesSlide79.xml" /><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xml" /><Relationship Id="rId1" Type="http://schemas.openxmlformats.org/officeDocument/2006/relationships/slideLayout" Target="../slideLayouts/slideLayout1.xml" /><Relationship Id="rId4" Type="http://schemas.openxmlformats.org/officeDocument/2006/relationships/image" Target="../media/image3.png" /></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 /><Relationship Id="rId1" Type="http://schemas.openxmlformats.org/officeDocument/2006/relationships/slideLayout" Target="../slideLayouts/slideLayout4.xml" /></Relationships>
</file>

<file path=ppt/slides/_rels/slide81.xml.rels><?xml version="1.0" encoding="UTF-8" standalone="yes"?>
<Relationships xmlns="http://schemas.openxmlformats.org/package/2006/relationships"><Relationship Id="rId3" Type="http://schemas.openxmlformats.org/officeDocument/2006/relationships/hyperlink" Target="https://www.gatevidyalay.com/tcp-retransmission-tcp-computer-networks/" TargetMode="External" /><Relationship Id="rId2" Type="http://schemas.openxmlformats.org/officeDocument/2006/relationships/notesSlide" Target="../notesSlides/notesSlide81.xml" /><Relationship Id="rId1" Type="http://schemas.openxmlformats.org/officeDocument/2006/relationships/slideLayout" Target="../slideLayouts/slideLayout4.xml" /></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 /><Relationship Id="rId1" Type="http://schemas.openxmlformats.org/officeDocument/2006/relationships/slideLayout" Target="../slideLayouts/slideLayout4.xml" /></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 /><Relationship Id="rId1" Type="http://schemas.openxmlformats.org/officeDocument/2006/relationships/slideLayout" Target="../slideLayouts/slideLayout4.xml" /></Relationships>
</file>

<file path=ppt/slides/_rels/slide84.xml.rels><?xml version="1.0" encoding="UTF-8" standalone="yes"?>
<Relationships xmlns="http://schemas.openxmlformats.org/package/2006/relationships"><Relationship Id="rId3" Type="http://schemas.openxmlformats.org/officeDocument/2006/relationships/image" Target="../media/image72.png" /><Relationship Id="rId2" Type="http://schemas.openxmlformats.org/officeDocument/2006/relationships/notesSlide" Target="../notesSlides/notesSlide84.xml" /><Relationship Id="rId1" Type="http://schemas.openxmlformats.org/officeDocument/2006/relationships/slideLayout" Target="../slideLayouts/slideLayout4.xml" /></Relationships>
</file>

<file path=ppt/slides/_rels/slide85.xml.rels><?xml version="1.0" encoding="UTF-8" standalone="yes"?>
<Relationships xmlns="http://schemas.openxmlformats.org/package/2006/relationships"><Relationship Id="rId3" Type="http://schemas.openxmlformats.org/officeDocument/2006/relationships/image" Target="../media/image73.png" /><Relationship Id="rId2" Type="http://schemas.openxmlformats.org/officeDocument/2006/relationships/notesSlide" Target="../notesSlides/notesSlide85.xml" /><Relationship Id="rId1" Type="http://schemas.openxmlformats.org/officeDocument/2006/relationships/slideLayout" Target="../slideLayouts/slideLayout4.xml" /><Relationship Id="rId5" Type="http://schemas.openxmlformats.org/officeDocument/2006/relationships/image" Target="../media/image75.png" /><Relationship Id="rId4" Type="http://schemas.openxmlformats.org/officeDocument/2006/relationships/image" Target="../media/image74.png" /></Relationships>
</file>

<file path=ppt/slides/_rels/slide86.xml.rels><?xml version="1.0" encoding="UTF-8" standalone="yes"?>
<Relationships xmlns="http://schemas.openxmlformats.org/package/2006/relationships"><Relationship Id="rId3" Type="http://schemas.openxmlformats.org/officeDocument/2006/relationships/image" Target="../media/image76.png" /><Relationship Id="rId2" Type="http://schemas.openxmlformats.org/officeDocument/2006/relationships/notesSlide" Target="../notesSlides/notesSlide86.xml" /><Relationship Id="rId1" Type="http://schemas.openxmlformats.org/officeDocument/2006/relationships/slideLayout" Target="../slideLayouts/slideLayout4.xml" /></Relationships>
</file>

<file path=ppt/slides/_rels/slide87.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87.xml" /><Relationship Id="rId1" Type="http://schemas.openxmlformats.org/officeDocument/2006/relationships/slideLayout" Target="../slideLayouts/slideLayout1.xml" /></Relationships>
</file>

<file path=ppt/slides/_rels/slide88.xml.rels><?xml version="1.0" encoding="UTF-8" standalone="yes"?>
<Relationships xmlns="http://schemas.openxmlformats.org/package/2006/relationships"><Relationship Id="rId3" Type="http://schemas.openxmlformats.org/officeDocument/2006/relationships/image" Target="../media/image77.png" /><Relationship Id="rId2" Type="http://schemas.openxmlformats.org/officeDocument/2006/relationships/notesSlide" Target="../notesSlides/notesSlide88.xml" /><Relationship Id="rId1" Type="http://schemas.openxmlformats.org/officeDocument/2006/relationships/slideLayout" Target="../slideLayouts/slideLayout1.xml" /><Relationship Id="rId4" Type="http://schemas.openxmlformats.org/officeDocument/2006/relationships/image" Target="../media/image78.png" /></Relationships>
</file>

<file path=ppt/slides/_rels/slide89.xml.rels><?xml version="1.0" encoding="UTF-8" standalone="yes"?>
<Relationships xmlns="http://schemas.openxmlformats.org/package/2006/relationships"><Relationship Id="rId3" Type="http://schemas.openxmlformats.org/officeDocument/2006/relationships/image" Target="../media/image79.png" /><Relationship Id="rId2" Type="http://schemas.openxmlformats.org/officeDocument/2006/relationships/notesSlide" Target="../notesSlides/notesSlide89.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_rels/slide90.xml.rels><?xml version="1.0" encoding="UTF-8" standalone="yes"?>
<Relationships xmlns="http://schemas.openxmlformats.org/package/2006/relationships"><Relationship Id="rId3" Type="http://schemas.openxmlformats.org/officeDocument/2006/relationships/image" Target="../media/image80.png" /><Relationship Id="rId2" Type="http://schemas.openxmlformats.org/officeDocument/2006/relationships/notesSlide" Target="../notesSlides/notesSlide90.xml" /><Relationship Id="rId1" Type="http://schemas.openxmlformats.org/officeDocument/2006/relationships/slideLayout" Target="../slideLayouts/slideLayout1.xml" /></Relationships>
</file>

<file path=ppt/slides/_rels/slide91.xml.rels><?xml version="1.0" encoding="UTF-8" standalone="yes"?>
<Relationships xmlns="http://schemas.openxmlformats.org/package/2006/relationships"><Relationship Id="rId3" Type="http://schemas.openxmlformats.org/officeDocument/2006/relationships/image" Target="../media/image79.png" /><Relationship Id="rId2" Type="http://schemas.openxmlformats.org/officeDocument/2006/relationships/notesSlide" Target="../notesSlides/notesSlide91.xml" /><Relationship Id="rId1" Type="http://schemas.openxmlformats.org/officeDocument/2006/relationships/slideLayout" Target="../slideLayouts/slideLayout1.xml" /></Relationships>
</file>

<file path=ppt/slides/_rels/slide92.xml.rels><?xml version="1.0" encoding="UTF-8" standalone="yes"?>
<Relationships xmlns="http://schemas.openxmlformats.org/package/2006/relationships"><Relationship Id="rId3" Type="http://schemas.openxmlformats.org/officeDocument/2006/relationships/image" Target="../media/image81.png" /><Relationship Id="rId2" Type="http://schemas.openxmlformats.org/officeDocument/2006/relationships/notesSlide" Target="../notesSlides/notesSlide92.xml" /><Relationship Id="rId1" Type="http://schemas.openxmlformats.org/officeDocument/2006/relationships/slideLayout" Target="../slideLayouts/slideLayout1.xml" /><Relationship Id="rId4" Type="http://schemas.openxmlformats.org/officeDocument/2006/relationships/image" Target="../media/image82.png" /></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 /><Relationship Id="rId1" Type="http://schemas.openxmlformats.org/officeDocument/2006/relationships/slideLayout" Target="../slideLayouts/slideLayout1.xml" /></Relationships>
</file>

<file path=ppt/slides/_rels/slide94.xml.rels><?xml version="1.0" encoding="UTF-8" standalone="yes"?>
<Relationships xmlns="http://schemas.openxmlformats.org/package/2006/relationships"><Relationship Id="rId3" Type="http://schemas.openxmlformats.org/officeDocument/2006/relationships/image" Target="../media/image83.png" /><Relationship Id="rId2" Type="http://schemas.openxmlformats.org/officeDocument/2006/relationships/notesSlide" Target="../notesSlides/notesSlide94.xml" /><Relationship Id="rId1" Type="http://schemas.openxmlformats.org/officeDocument/2006/relationships/slideLayout" Target="../slideLayouts/slideLayout1.xml" /></Relationships>
</file>

<file path=ppt/slides/_rels/slide95.xml.rels><?xml version="1.0" encoding="UTF-8" standalone="yes"?>
<Relationships xmlns="http://schemas.openxmlformats.org/package/2006/relationships"><Relationship Id="rId3" Type="http://schemas.openxmlformats.org/officeDocument/2006/relationships/image" Target="../media/image84.png" /><Relationship Id="rId2" Type="http://schemas.openxmlformats.org/officeDocument/2006/relationships/notesSlide" Target="../notesSlides/notesSlide95.xml" /><Relationship Id="rId1" Type="http://schemas.openxmlformats.org/officeDocument/2006/relationships/slideLayout" Target="../slideLayouts/slideLayout1.xml" /></Relationships>
</file>

<file path=ppt/slides/_rels/slide96.xml.rels><?xml version="1.0" encoding="UTF-8" standalone="yes"?>
<Relationships xmlns="http://schemas.openxmlformats.org/package/2006/relationships"><Relationship Id="rId3" Type="http://schemas.openxmlformats.org/officeDocument/2006/relationships/image" Target="../media/image85.png" /><Relationship Id="rId2" Type="http://schemas.openxmlformats.org/officeDocument/2006/relationships/notesSlide" Target="../notesSlides/notesSlide96.xml" /><Relationship Id="rId1" Type="http://schemas.openxmlformats.org/officeDocument/2006/relationships/slideLayout" Target="../slideLayouts/slideLayout1.xml" /><Relationship Id="rId4" Type="http://schemas.openxmlformats.org/officeDocument/2006/relationships/image" Target="../media/image86.png" /></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 /><Relationship Id="rId1" Type="http://schemas.openxmlformats.org/officeDocument/2006/relationships/slideLayout" Target="../slideLayouts/slideLayout2.xml" /></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 /><Relationship Id="rId1" Type="http://schemas.openxmlformats.org/officeDocument/2006/relationships/slideLayout" Target="../slideLayouts/slideLayout2.xml" /></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80" name="Google Shape;80;p1"/>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1</a:t>
            </a:fld>
            <a:endParaRPr sz="1400" b="0" i="0" u="none" strike="noStrike" cap="none">
              <a:solidFill>
                <a:srgbClr val="000000"/>
              </a:solidFill>
              <a:latin typeface="Arial"/>
              <a:ea typeface="Arial"/>
              <a:cs typeface="Arial"/>
              <a:sym typeface="Arial"/>
            </a:endParaRPr>
          </a:p>
        </p:txBody>
      </p:sp>
      <p:sp>
        <p:nvSpPr>
          <p:cNvPr id="81" name="Google Shape;81;p1"/>
          <p:cNvSpPr txBox="1"/>
          <p:nvPr/>
        </p:nvSpPr>
        <p:spPr>
          <a:xfrm>
            <a:off x="1714500" y="6604000"/>
            <a:ext cx="5656262" cy="254000"/>
          </a:xfrm>
          <a:prstGeom prst="rect">
            <a:avLst/>
          </a:prstGeom>
          <a:noFill/>
          <a:ln>
            <a:noFill/>
          </a:ln>
        </p:spPr>
        <p:txBody>
          <a:bodyPr spcFirstLastPara="1" wrap="square" lIns="102825" tIns="51400" rIns="102825" bIns="51400" anchor="t" anchorCtr="0">
            <a:spAutoFit/>
          </a:bodyPr>
          <a:lstStyle/>
          <a:p>
            <a:pPr marL="0" marR="0" lvl="0" indent="0" algn="l" rtl="0">
              <a:lnSpc>
                <a:spcPct val="100000"/>
              </a:lnSpc>
              <a:spcBef>
                <a:spcPts val="0"/>
              </a:spcBef>
              <a:spcAft>
                <a:spcPts val="0"/>
              </a:spcAft>
              <a:buClr>
                <a:schemeClr val="dk1"/>
              </a:buClr>
              <a:buSzPts val="1000"/>
              <a:buFont typeface="Arial"/>
              <a:buNone/>
            </a:pPr>
            <a:r>
              <a:rPr lang="en-US" sz="1000" b="0" i="0" u="none" strike="noStrike" cap="none">
                <a:solidFill>
                  <a:schemeClr val="dk1"/>
                </a:solidFill>
                <a:latin typeface="Arial"/>
                <a:ea typeface="Arial"/>
                <a:cs typeface="Arial"/>
                <a:sym typeface="Arial"/>
              </a:rPr>
              <a:t>Copyright © The McGraw-Hill Companies, Inc. Permission required for reproduction or display.</a:t>
            </a:r>
            <a:endParaRPr sz="1400" b="0" i="0" u="none" strike="noStrike" cap="none">
              <a:solidFill>
                <a:srgbClr val="000000"/>
              </a:solidFill>
              <a:latin typeface="Arial"/>
              <a:ea typeface="Arial"/>
              <a:cs typeface="Arial"/>
              <a:sym typeface="Arial"/>
            </a:endParaRPr>
          </a:p>
        </p:txBody>
      </p:sp>
      <p:sp>
        <p:nvSpPr>
          <p:cNvPr id="82" name="Google Shape;82;p1"/>
          <p:cNvSpPr txBox="1"/>
          <p:nvPr/>
        </p:nvSpPr>
        <p:spPr>
          <a:xfrm>
            <a:off x="263525" y="2209800"/>
            <a:ext cx="4156075" cy="30194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folHlink"/>
              </a:buClr>
              <a:buSzPts val="4800"/>
              <a:buFont typeface="Times"/>
              <a:buNone/>
            </a:pPr>
            <a:r>
              <a:rPr lang="en-US" sz="4800" b="1" i="0" u="none" strike="noStrike" cap="none">
                <a:solidFill>
                  <a:schemeClr val="folHlink"/>
                </a:solidFill>
                <a:latin typeface="Times"/>
                <a:ea typeface="Times"/>
                <a:cs typeface="Times"/>
                <a:sym typeface="Times"/>
              </a:rPr>
              <a:t>Transmission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folHlink"/>
              </a:buClr>
              <a:buSzPts val="4800"/>
              <a:buFont typeface="Times"/>
              <a:buNone/>
            </a:pPr>
            <a:r>
              <a:rPr lang="en-US" sz="4800" b="1" i="0" u="none" strike="noStrike" cap="none">
                <a:solidFill>
                  <a:schemeClr val="folHlink"/>
                </a:solidFill>
                <a:latin typeface="Times"/>
                <a:ea typeface="Times"/>
                <a:cs typeface="Times"/>
                <a:sym typeface="Times"/>
              </a:rPr>
              <a:t>Control</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folHlink"/>
              </a:buClr>
              <a:buSzPts val="4800"/>
              <a:buFont typeface="Times"/>
              <a:buNone/>
            </a:pPr>
            <a:r>
              <a:rPr lang="en-US" sz="4800" b="1" i="0" u="none" strike="noStrike" cap="none">
                <a:solidFill>
                  <a:schemeClr val="folHlink"/>
                </a:solidFill>
                <a:latin typeface="Times"/>
                <a:ea typeface="Times"/>
                <a:cs typeface="Times"/>
                <a:sym typeface="Times"/>
              </a:rPr>
              <a:t>Protocol</a:t>
            </a:r>
            <a:br>
              <a:rPr lang="en-US" sz="4800" b="1" i="0" u="none" strike="noStrike" cap="none">
                <a:solidFill>
                  <a:schemeClr val="folHlink"/>
                </a:solidFill>
                <a:latin typeface="Times"/>
                <a:ea typeface="Times"/>
                <a:cs typeface="Times"/>
                <a:sym typeface="Times"/>
              </a:rPr>
            </a:br>
            <a:r>
              <a:rPr lang="en-US" sz="4800" b="1" i="0" u="none" strike="noStrike" cap="none">
                <a:solidFill>
                  <a:schemeClr val="folHlink"/>
                </a:solidFill>
                <a:latin typeface="Times"/>
                <a:ea typeface="Times"/>
                <a:cs typeface="Times"/>
                <a:sym typeface="Times"/>
              </a:rPr>
              <a:t>(TCP)</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10"/>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206" name="Google Shape;206;p10"/>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10</a:t>
            </a:fld>
            <a:endParaRPr sz="1400" b="0" i="0" u="none" strike="noStrike" cap="none">
              <a:solidFill>
                <a:srgbClr val="000000"/>
              </a:solidFill>
              <a:latin typeface="Arial"/>
              <a:ea typeface="Arial"/>
              <a:cs typeface="Arial"/>
              <a:sym typeface="Arial"/>
            </a:endParaRPr>
          </a:p>
        </p:txBody>
      </p:sp>
      <p:sp>
        <p:nvSpPr>
          <p:cNvPr id="207" name="Google Shape;207;p10"/>
          <p:cNvSpPr txBox="1"/>
          <p:nvPr/>
        </p:nvSpPr>
        <p:spPr>
          <a:xfrm>
            <a:off x="990600" y="90487"/>
            <a:ext cx="571500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1800"/>
              <a:buFont typeface="Times New Roman"/>
              <a:buNone/>
            </a:pPr>
            <a:r>
              <a:rPr lang="en-US" sz="1800" b="1" i="0" u="none" strike="noStrike" cap="none">
                <a:solidFill>
                  <a:srgbClr val="0000FF"/>
                </a:solidFill>
                <a:latin typeface="Times New Roman"/>
                <a:ea typeface="Times New Roman"/>
                <a:cs typeface="Times New Roman"/>
                <a:sym typeface="Times New Roman"/>
              </a:rPr>
              <a:t>Figure 15.3</a:t>
            </a:r>
            <a:r>
              <a:rPr lang="en-US" sz="1800" b="1" i="0" u="none" strike="noStrike" cap="none">
                <a:solidFill>
                  <a:schemeClr val="accent2"/>
                </a:solidFill>
                <a:latin typeface="Times New Roman"/>
                <a:ea typeface="Times New Roman"/>
                <a:cs typeface="Times New Roman"/>
                <a:sym typeface="Times New Roman"/>
              </a:rPr>
              <a:t>    </a:t>
            </a:r>
            <a:r>
              <a:rPr lang="en-US" sz="1800" b="1" i="1" u="none" strike="noStrike" cap="none">
                <a:solidFill>
                  <a:schemeClr val="dk1"/>
                </a:solidFill>
                <a:latin typeface="Times New Roman"/>
                <a:ea typeface="Times New Roman"/>
                <a:cs typeface="Times New Roman"/>
                <a:sym typeface="Times New Roman"/>
              </a:rPr>
              <a:t>Sending and receiving buffers</a:t>
            </a:r>
            <a:endParaRPr sz="1400" b="0" i="0" u="none" strike="noStrike" cap="none">
              <a:solidFill>
                <a:srgbClr val="000000"/>
              </a:solidFill>
              <a:latin typeface="Arial"/>
              <a:ea typeface="Arial"/>
              <a:cs typeface="Arial"/>
              <a:sym typeface="Arial"/>
            </a:endParaRPr>
          </a:p>
        </p:txBody>
      </p:sp>
      <p:sp>
        <p:nvSpPr>
          <p:cNvPr id="208" name="Google Shape;208;p10"/>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209" name="Google Shape;209;p10"/>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210" name="Google Shape;210;p10"/>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211" name="Google Shape;211;p10"/>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212" name="Google Shape;212;p10"/>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213" name="Google Shape;213;p10"/>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214" name="Google Shape;214;p10"/>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pic>
        <p:nvPicPr>
          <p:cNvPr id="215" name="Google Shape;215;p10"/>
          <p:cNvPicPr preferRelativeResize="0"/>
          <p:nvPr/>
        </p:nvPicPr>
        <p:blipFill rotWithShape="1">
          <a:blip r:embed="rId3">
            <a:alphaModFix/>
          </a:blip>
          <a:srcRect/>
          <a:stretch/>
        </p:blipFill>
        <p:spPr>
          <a:xfrm>
            <a:off x="623887" y="2300287"/>
            <a:ext cx="2614612" cy="2820987"/>
          </a:xfrm>
          <a:prstGeom prst="rect">
            <a:avLst/>
          </a:prstGeom>
          <a:noFill/>
          <a:ln>
            <a:noFill/>
          </a:ln>
        </p:spPr>
      </p:pic>
      <p:pic>
        <p:nvPicPr>
          <p:cNvPr id="216" name="Google Shape;216;p10"/>
          <p:cNvPicPr preferRelativeResize="0"/>
          <p:nvPr/>
        </p:nvPicPr>
        <p:blipFill rotWithShape="1">
          <a:blip r:embed="rId4">
            <a:alphaModFix/>
          </a:blip>
          <a:srcRect/>
          <a:stretch/>
        </p:blipFill>
        <p:spPr>
          <a:xfrm>
            <a:off x="5545137" y="2309812"/>
            <a:ext cx="2514600" cy="2803525"/>
          </a:xfrm>
          <a:prstGeom prst="rect">
            <a:avLst/>
          </a:prstGeom>
          <a:noFill/>
          <a:ln>
            <a:noFill/>
          </a:ln>
        </p:spPr>
      </p:pic>
      <p:pic>
        <p:nvPicPr>
          <p:cNvPr id="217" name="Google Shape;217;p10"/>
          <p:cNvPicPr preferRelativeResize="0"/>
          <p:nvPr/>
        </p:nvPicPr>
        <p:blipFill rotWithShape="1">
          <a:blip r:embed="rId5">
            <a:alphaModFix/>
          </a:blip>
          <a:srcRect/>
          <a:stretch/>
        </p:blipFill>
        <p:spPr>
          <a:xfrm>
            <a:off x="2998787" y="4414837"/>
            <a:ext cx="3025775" cy="49053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5"/>
                                        </p:tgtEl>
                                        <p:attrNameLst>
                                          <p:attrName>style.visibility</p:attrName>
                                        </p:attrNameLst>
                                      </p:cBhvr>
                                      <p:to>
                                        <p:strVal val="visible"/>
                                      </p:to>
                                    </p:set>
                                    <p:animEffect transition="in" filter="fade">
                                      <p:cBhvr>
                                        <p:cTn id="7" dur="2000"/>
                                        <p:tgtEl>
                                          <p:spTgt spid="2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7"/>
                                        </p:tgtEl>
                                        <p:attrNameLst>
                                          <p:attrName>style.visibility</p:attrName>
                                        </p:attrNameLst>
                                      </p:cBhvr>
                                      <p:to>
                                        <p:strVal val="visible"/>
                                      </p:to>
                                    </p:set>
                                    <p:animEffect transition="in" filter="fade">
                                      <p:cBhvr>
                                        <p:cTn id="12" dur="2000"/>
                                        <p:tgtEl>
                                          <p:spTgt spid="2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6"/>
                                        </p:tgtEl>
                                        <p:attrNameLst>
                                          <p:attrName>style.visibility</p:attrName>
                                        </p:attrNameLst>
                                      </p:cBhvr>
                                      <p:to>
                                        <p:strVal val="visible"/>
                                      </p:to>
                                    </p:set>
                                    <p:animEffect transition="in" filter="fade">
                                      <p:cBhvr>
                                        <p:cTn id="17" dur="20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93"/>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369" name="Google Shape;1369;p93"/>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100</a:t>
            </a:fld>
            <a:endParaRPr sz="1400" b="0" i="0" u="none" strike="noStrike" cap="none">
              <a:solidFill>
                <a:srgbClr val="000000"/>
              </a:solidFill>
              <a:latin typeface="Arial"/>
              <a:ea typeface="Arial"/>
              <a:cs typeface="Arial"/>
              <a:sym typeface="Arial"/>
            </a:endParaRPr>
          </a:p>
        </p:txBody>
      </p:sp>
      <p:pic>
        <p:nvPicPr>
          <p:cNvPr id="1370" name="Google Shape;1370;p93"/>
          <p:cNvPicPr preferRelativeResize="0"/>
          <p:nvPr/>
        </p:nvPicPr>
        <p:blipFill rotWithShape="1">
          <a:blip r:embed="rId3">
            <a:alphaModFix/>
          </a:blip>
          <a:srcRect/>
          <a:stretch/>
        </p:blipFill>
        <p:spPr>
          <a:xfrm>
            <a:off x="331787" y="266700"/>
            <a:ext cx="8699499" cy="4479925"/>
          </a:xfrm>
          <a:prstGeom prst="rect">
            <a:avLst/>
          </a:prstGeom>
          <a:noFill/>
          <a:ln>
            <a:noFill/>
          </a:ln>
        </p:spPr>
      </p:pic>
      <p:sp>
        <p:nvSpPr>
          <p:cNvPr id="1371" name="Google Shape;1371;p93"/>
          <p:cNvSpPr txBox="1"/>
          <p:nvPr/>
        </p:nvSpPr>
        <p:spPr>
          <a:xfrm>
            <a:off x="7605712" y="3990975"/>
            <a:ext cx="1538287" cy="65405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372" name="Google Shape;1372;p93"/>
          <p:cNvSpPr txBox="1"/>
          <p:nvPr/>
        </p:nvSpPr>
        <p:spPr>
          <a:xfrm>
            <a:off x="304800" y="4325937"/>
            <a:ext cx="7358062" cy="107315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377"/>
        <p:cNvGrpSpPr/>
        <p:nvPr/>
      </p:nvGrpSpPr>
      <p:grpSpPr>
        <a:xfrm>
          <a:off x="0" y="0"/>
          <a:ext cx="0" cy="0"/>
          <a:chOff x="0" y="0"/>
          <a:chExt cx="0" cy="0"/>
        </a:xfrm>
      </p:grpSpPr>
      <p:sp>
        <p:nvSpPr>
          <p:cNvPr id="1378" name="Google Shape;1378;g1091005a819_0_5"/>
          <p:cNvSpPr txBox="1">
            <a:spLocks noGrp="1"/>
          </p:cNvSpPr>
          <p:nvPr>
            <p:ph type="sldNum" idx="12"/>
          </p:nvPr>
        </p:nvSpPr>
        <p:spPr>
          <a:xfrm>
            <a:off x="7042150" y="6243637"/>
            <a:ext cx="19050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400"/>
              <a:buFont typeface="Tahoma"/>
              <a:buNone/>
            </a:pPr>
            <a:fld id="{00000000-1234-1234-1234-123412341234}" type="slidenum">
              <a:rPr lang="en-US"/>
              <a:t>101</a:t>
            </a:fld>
            <a:endParaRPr/>
          </a:p>
        </p:txBody>
      </p:sp>
      <p:sp>
        <p:nvSpPr>
          <p:cNvPr id="1379" name="Google Shape;1379;g1091005a819_0_5"/>
          <p:cNvSpPr/>
          <p:nvPr/>
        </p:nvSpPr>
        <p:spPr>
          <a:xfrm>
            <a:off x="747400" y="923825"/>
            <a:ext cx="1738800" cy="166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g1091005a819_0_5"/>
          <p:cNvSpPr/>
          <p:nvPr/>
        </p:nvSpPr>
        <p:spPr>
          <a:xfrm>
            <a:off x="5825975" y="979625"/>
            <a:ext cx="1738800" cy="166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g1091005a819_0_5"/>
          <p:cNvSpPr txBox="1"/>
          <p:nvPr/>
        </p:nvSpPr>
        <p:spPr>
          <a:xfrm>
            <a:off x="940600" y="1406775"/>
            <a:ext cx="13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FF99"/>
                </a:solidFill>
              </a:rPr>
              <a:t>client</a:t>
            </a:r>
            <a:endParaRPr>
              <a:solidFill>
                <a:srgbClr val="FFFF99"/>
              </a:solidFill>
            </a:endParaRPr>
          </a:p>
        </p:txBody>
      </p:sp>
      <p:sp>
        <p:nvSpPr>
          <p:cNvPr id="1382" name="Google Shape;1382;g1091005a819_0_5"/>
          <p:cNvSpPr txBox="1"/>
          <p:nvPr/>
        </p:nvSpPr>
        <p:spPr>
          <a:xfrm>
            <a:off x="5825975" y="1462575"/>
            <a:ext cx="132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FFFF99"/>
                </a:solidFill>
              </a:rPr>
              <a:t>server</a:t>
            </a:r>
            <a:endParaRPr>
              <a:solidFill>
                <a:srgbClr val="FFFF99"/>
              </a:solidFill>
            </a:endParaRPr>
          </a:p>
        </p:txBody>
      </p:sp>
      <p:cxnSp>
        <p:nvCxnSpPr>
          <p:cNvPr id="1383" name="Google Shape;1383;g1091005a819_0_5"/>
          <p:cNvCxnSpPr>
            <a:endCxn id="1382" idx="1"/>
          </p:cNvCxnSpPr>
          <p:nvPr/>
        </p:nvCxnSpPr>
        <p:spPr>
          <a:xfrm rot="10800000" flipH="1">
            <a:off x="2486075" y="1662675"/>
            <a:ext cx="3339900" cy="94200"/>
          </a:xfrm>
          <a:prstGeom prst="straightConnector1">
            <a:avLst/>
          </a:prstGeom>
          <a:noFill/>
          <a:ln w="9525" cap="flat" cmpd="sng">
            <a:solidFill>
              <a:schemeClr val="dk2"/>
            </a:solidFill>
            <a:prstDash val="solid"/>
            <a:round/>
            <a:headEnd type="none" w="med" len="med"/>
            <a:tailEnd type="triangle" w="med" len="med"/>
          </a:ln>
        </p:spPr>
      </p:cxnSp>
      <p:cxnSp>
        <p:nvCxnSpPr>
          <p:cNvPr id="1384" name="Google Shape;1384;g1091005a819_0_5"/>
          <p:cNvCxnSpPr/>
          <p:nvPr/>
        </p:nvCxnSpPr>
        <p:spPr>
          <a:xfrm>
            <a:off x="1411475" y="2783200"/>
            <a:ext cx="784800" cy="495000"/>
          </a:xfrm>
          <a:prstGeom prst="straightConnector1">
            <a:avLst/>
          </a:prstGeom>
          <a:noFill/>
          <a:ln w="9525" cap="flat" cmpd="sng">
            <a:solidFill>
              <a:schemeClr val="dk2"/>
            </a:solidFill>
            <a:prstDash val="solid"/>
            <a:round/>
            <a:headEnd type="none" w="med" len="med"/>
            <a:tailEnd type="none" w="med" len="med"/>
          </a:ln>
        </p:spPr>
      </p:cxnSp>
      <p:cxnSp>
        <p:nvCxnSpPr>
          <p:cNvPr id="1385" name="Google Shape;1385;g1091005a819_0_5"/>
          <p:cNvCxnSpPr/>
          <p:nvPr/>
        </p:nvCxnSpPr>
        <p:spPr>
          <a:xfrm flipH="1">
            <a:off x="1194150" y="2807350"/>
            <a:ext cx="784800" cy="350100"/>
          </a:xfrm>
          <a:prstGeom prst="straightConnector1">
            <a:avLst/>
          </a:prstGeom>
          <a:noFill/>
          <a:ln w="9525" cap="flat" cmpd="sng">
            <a:solidFill>
              <a:schemeClr val="dk2"/>
            </a:solidFill>
            <a:prstDash val="solid"/>
            <a:round/>
            <a:headEnd type="none" w="med" len="med"/>
            <a:tailEnd type="none" w="med" len="med"/>
          </a:ln>
        </p:spPr>
      </p:cxnSp>
      <p:sp>
        <p:nvSpPr>
          <p:cNvPr id="1386" name="Google Shape;1386;g1091005a819_0_5"/>
          <p:cNvSpPr txBox="1"/>
          <p:nvPr/>
        </p:nvSpPr>
        <p:spPr>
          <a:xfrm>
            <a:off x="7208350" y="3028800"/>
            <a:ext cx="173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rPr>
              <a:t>keepalive timer</a:t>
            </a:r>
            <a:endParaRPr>
              <a:solidFill>
                <a:schemeClr val="dk1"/>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g1091005a819_0_27"/>
          <p:cNvSpPr txBox="1">
            <a:spLocks noGrp="1"/>
          </p:cNvSpPr>
          <p:nvPr>
            <p:ph type="sldNum" idx="12"/>
          </p:nvPr>
        </p:nvSpPr>
        <p:spPr>
          <a:xfrm>
            <a:off x="7042150" y="6243637"/>
            <a:ext cx="19050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400"/>
              <a:buFont typeface="Tahoma"/>
              <a:buNone/>
            </a:pPr>
            <a:fld id="{00000000-1234-1234-1234-123412341234}" type="slidenum">
              <a:rPr lang="en-US"/>
              <a:t>102</a:t>
            </a:fld>
            <a:endParaRPr/>
          </a:p>
        </p:txBody>
      </p:sp>
      <p:sp>
        <p:nvSpPr>
          <p:cNvPr id="1393" name="Google Shape;1393;g1091005a819_0_27"/>
          <p:cNvSpPr txBox="1">
            <a:spLocks noGrp="1"/>
          </p:cNvSpPr>
          <p:nvPr>
            <p:ph type="title"/>
          </p:nvPr>
        </p:nvSpPr>
        <p:spPr>
          <a:xfrm>
            <a:off x="457200" y="274638"/>
            <a:ext cx="8229600" cy="1143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4" name="Google Shape;1394;g1091005a819_0_27"/>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Autofit/>
          </a:bodyPr>
          <a:lstStyle/>
          <a:p>
            <a:pPr marL="0" lvl="0" indent="0" algn="l" rtl="0">
              <a:spcBef>
                <a:spcPts val="640"/>
              </a:spcBef>
              <a:spcAft>
                <a:spcPts val="0"/>
              </a:spcAft>
              <a:buNone/>
            </a:pPr>
            <a:r>
              <a:rPr lang="en-US"/>
              <a:t>https://www.gatevidyalay.com/silly-window-syndrome-nagles-algorithm/</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398"/>
        <p:cNvGrpSpPr/>
        <p:nvPr/>
      </p:nvGrpSpPr>
      <p:grpSpPr>
        <a:xfrm>
          <a:off x="0" y="0"/>
          <a:ext cx="0" cy="0"/>
          <a:chOff x="0" y="0"/>
          <a:chExt cx="0" cy="0"/>
        </a:xfrm>
      </p:grpSpPr>
      <p:sp>
        <p:nvSpPr>
          <p:cNvPr id="1399" name="Google Shape;1399;p94"/>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400" name="Google Shape;1400;p94"/>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103</a:t>
            </a:fld>
            <a:endParaRPr sz="1400" b="0" i="0" u="none" strike="noStrike" cap="none">
              <a:solidFill>
                <a:srgbClr val="000000"/>
              </a:solidFill>
              <a:latin typeface="Arial"/>
              <a:ea typeface="Arial"/>
              <a:cs typeface="Arial"/>
              <a:sym typeface="Arial"/>
            </a:endParaRPr>
          </a:p>
        </p:txBody>
      </p:sp>
      <p:sp>
        <p:nvSpPr>
          <p:cNvPr id="1401" name="Google Shape;1401;p94"/>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402" name="Google Shape;1402;p94"/>
          <p:cNvSpPr txBox="1"/>
          <p:nvPr/>
        </p:nvSpPr>
        <p:spPr>
          <a:xfrm>
            <a:off x="228600" y="355600"/>
            <a:ext cx="3546475" cy="650875"/>
          </a:xfrm>
          <a:prstGeom prst="rect">
            <a:avLst/>
          </a:prstGeom>
          <a:solidFill>
            <a:schemeClr val="folHlink"/>
          </a:solidFill>
          <a:ln w="9525" cap="flat" cmpd="sng">
            <a:solidFill>
              <a:schemeClr val="folHlink"/>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600"/>
              <a:buFont typeface="Times"/>
              <a:buNone/>
            </a:pPr>
            <a:r>
              <a:rPr lang="en-US" sz="3600" b="1" i="0" u="none" strike="noStrike" cap="none">
                <a:solidFill>
                  <a:schemeClr val="lt1"/>
                </a:solidFill>
                <a:latin typeface="Times"/>
                <a:ea typeface="Times"/>
                <a:cs typeface="Times"/>
                <a:sym typeface="Times"/>
              </a:rPr>
              <a:t>15-11  OPTIONS</a:t>
            </a:r>
            <a:endParaRPr sz="1400" b="0" i="0" u="none" strike="noStrike" cap="none">
              <a:solidFill>
                <a:srgbClr val="000000"/>
              </a:solidFill>
              <a:latin typeface="Arial"/>
              <a:ea typeface="Arial"/>
              <a:cs typeface="Arial"/>
              <a:sym typeface="Arial"/>
            </a:endParaRPr>
          </a:p>
        </p:txBody>
      </p:sp>
      <p:sp>
        <p:nvSpPr>
          <p:cNvPr id="1403" name="Google Shape;1403;p94"/>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404" name="Google Shape;1404;p94"/>
          <p:cNvSpPr txBox="1"/>
          <p:nvPr/>
        </p:nvSpPr>
        <p:spPr>
          <a:xfrm>
            <a:off x="152400" y="1524000"/>
            <a:ext cx="8867775" cy="47894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800"/>
              <a:buFont typeface="Arimo"/>
              <a:buNone/>
            </a:pPr>
            <a:r>
              <a:rPr lang="en-US" sz="2800" b="1" i="0" u="none" strike="noStrike" cap="none">
                <a:solidFill>
                  <a:schemeClr val="dk1"/>
                </a:solidFill>
                <a:latin typeface="Arimo"/>
                <a:ea typeface="Arimo"/>
                <a:cs typeface="Arimo"/>
                <a:sym typeface="Arimo"/>
              </a:rPr>
              <a:t>The TCP header can have up to 40 bytes of optional information. Options convey additional information to the destination or align other options. We can define two categories of options: 1-byte options and multiple-byte options. The first category contains two types of options: end of option list and no operation. The second category, in most implementations, contains five types of options: maximum segment size, window scale factor, timestamp, SACK-permitted, and SACK (see Figure 15.41).</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sp>
        <p:nvSpPr>
          <p:cNvPr id="1409" name="Google Shape;1409;p95"/>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410" name="Google Shape;1410;p95"/>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104</a:t>
            </a:fld>
            <a:endParaRPr sz="1400" b="0" i="0" u="none" strike="noStrike" cap="none">
              <a:solidFill>
                <a:srgbClr val="000000"/>
              </a:solidFill>
              <a:latin typeface="Arial"/>
              <a:ea typeface="Arial"/>
              <a:cs typeface="Arial"/>
              <a:sym typeface="Arial"/>
            </a:endParaRPr>
          </a:p>
        </p:txBody>
      </p:sp>
      <p:sp>
        <p:nvSpPr>
          <p:cNvPr id="1411" name="Google Shape;1411;p95"/>
          <p:cNvSpPr txBox="1"/>
          <p:nvPr/>
        </p:nvSpPr>
        <p:spPr>
          <a:xfrm>
            <a:off x="990600" y="90487"/>
            <a:ext cx="571500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1800"/>
              <a:buFont typeface="Times New Roman"/>
              <a:buNone/>
            </a:pPr>
            <a:r>
              <a:rPr lang="en-US" sz="1800" b="1" i="0" u="none" strike="noStrike" cap="none">
                <a:solidFill>
                  <a:srgbClr val="0000FF"/>
                </a:solidFill>
                <a:latin typeface="Times New Roman"/>
                <a:ea typeface="Times New Roman"/>
                <a:cs typeface="Times New Roman"/>
                <a:sym typeface="Times New Roman"/>
              </a:rPr>
              <a:t>Figure 15.41</a:t>
            </a:r>
            <a:r>
              <a:rPr lang="en-US" sz="1800" b="1" i="0" u="none" strike="noStrike" cap="none">
                <a:solidFill>
                  <a:schemeClr val="accent2"/>
                </a:solidFill>
                <a:latin typeface="Times New Roman"/>
                <a:ea typeface="Times New Roman"/>
                <a:cs typeface="Times New Roman"/>
                <a:sym typeface="Times New Roman"/>
              </a:rPr>
              <a:t>    </a:t>
            </a:r>
            <a:r>
              <a:rPr lang="en-US" sz="1800" b="1" i="1" u="none" strike="noStrike" cap="none">
                <a:solidFill>
                  <a:schemeClr val="dk1"/>
                </a:solidFill>
                <a:latin typeface="Times New Roman"/>
                <a:ea typeface="Times New Roman"/>
                <a:cs typeface="Times New Roman"/>
                <a:sym typeface="Times New Roman"/>
              </a:rPr>
              <a:t>Options</a:t>
            </a:r>
            <a:endParaRPr sz="1400" b="0" i="0" u="none" strike="noStrike" cap="none">
              <a:solidFill>
                <a:srgbClr val="000000"/>
              </a:solidFill>
              <a:latin typeface="Arial"/>
              <a:ea typeface="Arial"/>
              <a:cs typeface="Arial"/>
              <a:sym typeface="Arial"/>
            </a:endParaRPr>
          </a:p>
        </p:txBody>
      </p:sp>
      <p:sp>
        <p:nvSpPr>
          <p:cNvPr id="1412" name="Google Shape;1412;p95"/>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413" name="Google Shape;1413;p95"/>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414" name="Google Shape;1414;p95"/>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415" name="Google Shape;1415;p95"/>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416" name="Google Shape;1416;p95"/>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417" name="Google Shape;1417;p95"/>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418" name="Google Shape;1418;p95"/>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pic>
        <p:nvPicPr>
          <p:cNvPr id="1419" name="Google Shape;1419;p95"/>
          <p:cNvPicPr preferRelativeResize="0"/>
          <p:nvPr/>
        </p:nvPicPr>
        <p:blipFill rotWithShape="1">
          <a:blip r:embed="rId3">
            <a:alphaModFix/>
          </a:blip>
          <a:srcRect/>
          <a:stretch/>
        </p:blipFill>
        <p:spPr>
          <a:xfrm>
            <a:off x="323850" y="1752600"/>
            <a:ext cx="8372475" cy="38782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19"/>
                                        </p:tgtEl>
                                        <p:attrNameLst>
                                          <p:attrName>style.visibility</p:attrName>
                                        </p:attrNameLst>
                                      </p:cBhvr>
                                      <p:to>
                                        <p:strVal val="visible"/>
                                      </p:to>
                                    </p:set>
                                    <p:animEffect transition="in" filter="fade">
                                      <p:cBhvr>
                                        <p:cTn id="7" dur="3000"/>
                                        <p:tgtEl>
                                          <p:spTgt spid="14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423"/>
        <p:cNvGrpSpPr/>
        <p:nvPr/>
      </p:nvGrpSpPr>
      <p:grpSpPr>
        <a:xfrm>
          <a:off x="0" y="0"/>
          <a:ext cx="0" cy="0"/>
          <a:chOff x="0" y="0"/>
          <a:chExt cx="0" cy="0"/>
        </a:xfrm>
      </p:grpSpPr>
      <p:sp>
        <p:nvSpPr>
          <p:cNvPr id="1424" name="Google Shape;1424;p96"/>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425" name="Google Shape;1425;p96"/>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105</a:t>
            </a:fld>
            <a:endParaRPr sz="1400" b="0" i="0" u="none" strike="noStrike" cap="none">
              <a:solidFill>
                <a:srgbClr val="000000"/>
              </a:solidFill>
              <a:latin typeface="Arial"/>
              <a:ea typeface="Arial"/>
              <a:cs typeface="Arial"/>
              <a:sym typeface="Arial"/>
            </a:endParaRPr>
          </a:p>
        </p:txBody>
      </p:sp>
      <p:pic>
        <p:nvPicPr>
          <p:cNvPr id="1426" name="Google Shape;1426;p96"/>
          <p:cNvPicPr preferRelativeResize="0"/>
          <p:nvPr/>
        </p:nvPicPr>
        <p:blipFill rotWithShape="1">
          <a:blip r:embed="rId3">
            <a:alphaModFix/>
          </a:blip>
          <a:srcRect/>
          <a:stretch/>
        </p:blipFill>
        <p:spPr>
          <a:xfrm>
            <a:off x="623887" y="1654175"/>
            <a:ext cx="8156575" cy="255587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430"/>
        <p:cNvGrpSpPr/>
        <p:nvPr/>
      </p:nvGrpSpPr>
      <p:grpSpPr>
        <a:xfrm>
          <a:off x="0" y="0"/>
          <a:ext cx="0" cy="0"/>
          <a:chOff x="0" y="0"/>
          <a:chExt cx="0" cy="0"/>
        </a:xfrm>
      </p:grpSpPr>
      <p:sp>
        <p:nvSpPr>
          <p:cNvPr id="1431" name="Google Shape;1431;p97"/>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432" name="Google Shape;1432;p97"/>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106</a:t>
            </a:fld>
            <a:endParaRPr sz="1400" b="0" i="0" u="none" strike="noStrike" cap="none">
              <a:solidFill>
                <a:srgbClr val="000000"/>
              </a:solidFill>
              <a:latin typeface="Arial"/>
              <a:ea typeface="Arial"/>
              <a:cs typeface="Arial"/>
              <a:sym typeface="Arial"/>
            </a:endParaRPr>
          </a:p>
        </p:txBody>
      </p:sp>
      <p:sp>
        <p:nvSpPr>
          <p:cNvPr id="1433" name="Google Shape;1433;p97"/>
          <p:cNvSpPr txBox="1"/>
          <p:nvPr/>
        </p:nvSpPr>
        <p:spPr>
          <a:xfrm>
            <a:off x="990600" y="90487"/>
            <a:ext cx="571500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1800"/>
              <a:buFont typeface="Times New Roman"/>
              <a:buNone/>
            </a:pPr>
            <a:r>
              <a:rPr lang="en-US" sz="1800" b="1" i="0" u="none" strike="noStrike" cap="none">
                <a:solidFill>
                  <a:srgbClr val="0000FF"/>
                </a:solidFill>
                <a:latin typeface="Times New Roman"/>
                <a:ea typeface="Times New Roman"/>
                <a:cs typeface="Times New Roman"/>
                <a:sym typeface="Times New Roman"/>
              </a:rPr>
              <a:t>Figure 15.42</a:t>
            </a:r>
            <a:r>
              <a:rPr lang="en-US" sz="1800" b="1" i="0" u="none" strike="noStrike" cap="none">
                <a:solidFill>
                  <a:schemeClr val="accent2"/>
                </a:solidFill>
                <a:latin typeface="Times New Roman"/>
                <a:ea typeface="Times New Roman"/>
                <a:cs typeface="Times New Roman"/>
                <a:sym typeface="Times New Roman"/>
              </a:rPr>
              <a:t>    </a:t>
            </a:r>
            <a:r>
              <a:rPr lang="en-US" sz="1800" b="1" i="1" u="none" strike="noStrike" cap="none">
                <a:solidFill>
                  <a:schemeClr val="dk1"/>
                </a:solidFill>
                <a:latin typeface="Times New Roman"/>
                <a:ea typeface="Times New Roman"/>
                <a:cs typeface="Times New Roman"/>
                <a:sym typeface="Times New Roman"/>
              </a:rPr>
              <a:t>End-of-option option</a:t>
            </a:r>
            <a:endParaRPr sz="1400" b="0" i="0" u="none" strike="noStrike" cap="none">
              <a:solidFill>
                <a:srgbClr val="000000"/>
              </a:solidFill>
              <a:latin typeface="Arial"/>
              <a:ea typeface="Arial"/>
              <a:cs typeface="Arial"/>
              <a:sym typeface="Arial"/>
            </a:endParaRPr>
          </a:p>
        </p:txBody>
      </p:sp>
      <p:sp>
        <p:nvSpPr>
          <p:cNvPr id="1434" name="Google Shape;1434;p97"/>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435" name="Google Shape;1435;p9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436" name="Google Shape;1436;p97"/>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437" name="Google Shape;1437;p9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438" name="Google Shape;1438;p9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439" name="Google Shape;1439;p97"/>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440" name="Google Shape;1440;p9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pic>
        <p:nvPicPr>
          <p:cNvPr id="1441" name="Google Shape;1441;p97"/>
          <p:cNvPicPr preferRelativeResize="0"/>
          <p:nvPr/>
        </p:nvPicPr>
        <p:blipFill rotWithShape="1">
          <a:blip r:embed="rId3">
            <a:alphaModFix/>
          </a:blip>
          <a:srcRect/>
          <a:stretch/>
        </p:blipFill>
        <p:spPr>
          <a:xfrm>
            <a:off x="514350" y="2913062"/>
            <a:ext cx="8293100" cy="1611312"/>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98"/>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447" name="Google Shape;1447;p98"/>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107</a:t>
            </a:fld>
            <a:endParaRPr sz="1400" b="0" i="0" u="none" strike="noStrike" cap="none">
              <a:solidFill>
                <a:srgbClr val="000000"/>
              </a:solidFill>
              <a:latin typeface="Arial"/>
              <a:ea typeface="Arial"/>
              <a:cs typeface="Arial"/>
              <a:sym typeface="Arial"/>
            </a:endParaRPr>
          </a:p>
        </p:txBody>
      </p:sp>
      <p:sp>
        <p:nvSpPr>
          <p:cNvPr id="1448" name="Google Shape;1448;p98"/>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449" name="Google Shape;1449;p9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450" name="Google Shape;1450;p98"/>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451" name="Google Shape;1451;p9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452" name="Google Shape;1452;p9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453" name="Google Shape;1453;p98"/>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454" name="Google Shape;1454;p9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cxnSp>
        <p:nvCxnSpPr>
          <p:cNvPr id="1455" name="Google Shape;1455;p98"/>
          <p:cNvCxnSpPr/>
          <p:nvPr/>
        </p:nvCxnSpPr>
        <p:spPr>
          <a:xfrm>
            <a:off x="609600" y="2624137"/>
            <a:ext cx="8153400" cy="0"/>
          </a:xfrm>
          <a:prstGeom prst="straightConnector1">
            <a:avLst/>
          </a:prstGeom>
          <a:noFill/>
          <a:ln w="76200" cap="flat" cmpd="sng">
            <a:solidFill>
              <a:schemeClr val="folHlink"/>
            </a:solidFill>
            <a:prstDash val="solid"/>
            <a:miter lim="800000"/>
            <a:headEnd type="none" w="sm" len="sm"/>
            <a:tailEnd type="none" w="sm" len="sm"/>
          </a:ln>
        </p:spPr>
      </p:cxnSp>
      <p:cxnSp>
        <p:nvCxnSpPr>
          <p:cNvPr id="1456" name="Google Shape;1456;p98"/>
          <p:cNvCxnSpPr/>
          <p:nvPr/>
        </p:nvCxnSpPr>
        <p:spPr>
          <a:xfrm>
            <a:off x="609600" y="3429000"/>
            <a:ext cx="8153400" cy="0"/>
          </a:xfrm>
          <a:prstGeom prst="straightConnector1">
            <a:avLst/>
          </a:prstGeom>
          <a:noFill/>
          <a:ln w="76200" cap="flat" cmpd="sng">
            <a:solidFill>
              <a:schemeClr val="folHlink"/>
            </a:solidFill>
            <a:prstDash val="solid"/>
            <a:miter lim="800000"/>
            <a:headEnd type="none" w="sm" len="sm"/>
            <a:tailEnd type="none" w="sm" len="sm"/>
          </a:ln>
        </p:spPr>
      </p:cxnSp>
      <p:sp>
        <p:nvSpPr>
          <p:cNvPr id="1457" name="Google Shape;1457;p98"/>
          <p:cNvSpPr txBox="1"/>
          <p:nvPr/>
        </p:nvSpPr>
        <p:spPr>
          <a:xfrm>
            <a:off x="647700" y="2716212"/>
            <a:ext cx="8077200" cy="579437"/>
          </a:xfrm>
          <a:prstGeom prst="rect">
            <a:avLst/>
          </a:prstGeom>
          <a:solidFill>
            <a:srgbClr val="3333C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3200"/>
              <a:buFont typeface="Arial"/>
              <a:buNone/>
            </a:pPr>
            <a:r>
              <a:rPr lang="en-US" sz="3200" b="1" i="1" u="none" strike="noStrike" cap="none">
                <a:solidFill>
                  <a:schemeClr val="lt1"/>
                </a:solidFill>
                <a:latin typeface="Arial"/>
                <a:ea typeface="Arial"/>
                <a:cs typeface="Arial"/>
                <a:sym typeface="Arial"/>
              </a:rPr>
              <a:t>EOP can be used only once.</a:t>
            </a:r>
            <a:endParaRPr sz="1400" b="0" i="0" u="none" strike="noStrike" cap="none">
              <a:solidFill>
                <a:srgbClr val="000000"/>
              </a:solidFill>
              <a:latin typeface="Arial"/>
              <a:ea typeface="Arial"/>
              <a:cs typeface="Arial"/>
              <a:sym typeface="Arial"/>
            </a:endParaRPr>
          </a:p>
        </p:txBody>
      </p:sp>
      <p:grpSp>
        <p:nvGrpSpPr>
          <p:cNvPr id="1458" name="Google Shape;1458;p98"/>
          <p:cNvGrpSpPr/>
          <p:nvPr/>
        </p:nvGrpSpPr>
        <p:grpSpPr>
          <a:xfrm>
            <a:off x="609600" y="1981200"/>
            <a:ext cx="1143000" cy="566737"/>
            <a:chOff x="1200" y="1248"/>
            <a:chExt cx="720" cy="357"/>
          </a:xfrm>
        </p:grpSpPr>
        <p:pic>
          <p:nvPicPr>
            <p:cNvPr id="1459" name="Google Shape;1459;p98"/>
            <p:cNvPicPr preferRelativeResize="0"/>
            <p:nvPr/>
          </p:nvPicPr>
          <p:blipFill rotWithShape="1">
            <a:blip r:embed="rId3">
              <a:alphaModFix/>
            </a:blip>
            <a:srcRect/>
            <a:stretch/>
          </p:blipFill>
          <p:spPr>
            <a:xfrm>
              <a:off x="1200" y="1248"/>
              <a:ext cx="720" cy="357"/>
            </a:xfrm>
            <a:prstGeom prst="rect">
              <a:avLst/>
            </a:prstGeom>
            <a:noFill/>
            <a:ln>
              <a:noFill/>
            </a:ln>
          </p:spPr>
        </p:pic>
        <p:sp>
          <p:nvSpPr>
            <p:cNvPr id="1460" name="Google Shape;1460;p98"/>
            <p:cNvSpPr txBox="1"/>
            <p:nvPr/>
          </p:nvSpPr>
          <p:spPr>
            <a:xfrm>
              <a:off x="1284" y="1248"/>
              <a:ext cx="551" cy="32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2800"/>
                <a:buFont typeface="Times New Roman"/>
                <a:buNone/>
              </a:pPr>
              <a:r>
                <a:rPr lang="en-US" sz="2800" b="1" i="1" u="none" strike="noStrike" cap="none">
                  <a:solidFill>
                    <a:schemeClr val="hlink"/>
                  </a:solidFill>
                  <a:latin typeface="Times New Roman"/>
                  <a:ea typeface="Times New Roman"/>
                  <a:cs typeface="Times New Roman"/>
                  <a:sym typeface="Times New Roman"/>
                </a:rPr>
                <a:t>Note</a:t>
              </a: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55"/>
                                        </p:tgtEl>
                                        <p:attrNameLst>
                                          <p:attrName>style.visibility</p:attrName>
                                        </p:attrNameLst>
                                      </p:cBhvr>
                                      <p:to>
                                        <p:strVal val="visible"/>
                                      </p:to>
                                    </p:set>
                                    <p:animEffect transition="in" filter="fade">
                                      <p:cBhvr>
                                        <p:cTn id="7" dur="500"/>
                                        <p:tgtEl>
                                          <p:spTgt spid="145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56"/>
                                        </p:tgtEl>
                                        <p:attrNameLst>
                                          <p:attrName>style.visibility</p:attrName>
                                        </p:attrNameLst>
                                      </p:cBhvr>
                                      <p:to>
                                        <p:strVal val="visible"/>
                                      </p:to>
                                    </p:set>
                                    <p:animEffect transition="in" filter="fade">
                                      <p:cBhvr>
                                        <p:cTn id="11" dur="500"/>
                                        <p:tgtEl>
                                          <p:spTgt spid="145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57"/>
                                        </p:tgtEl>
                                        <p:attrNameLst>
                                          <p:attrName>style.visibility</p:attrName>
                                        </p:attrNameLst>
                                      </p:cBhvr>
                                      <p:to>
                                        <p:strVal val="visible"/>
                                      </p:to>
                                    </p:set>
                                    <p:animEffect transition="in" filter="fade">
                                      <p:cBhvr>
                                        <p:cTn id="15" dur="500"/>
                                        <p:tgtEl>
                                          <p:spTgt spid="14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464"/>
        <p:cNvGrpSpPr/>
        <p:nvPr/>
      </p:nvGrpSpPr>
      <p:grpSpPr>
        <a:xfrm>
          <a:off x="0" y="0"/>
          <a:ext cx="0" cy="0"/>
          <a:chOff x="0" y="0"/>
          <a:chExt cx="0" cy="0"/>
        </a:xfrm>
      </p:grpSpPr>
      <p:sp>
        <p:nvSpPr>
          <p:cNvPr id="1465" name="Google Shape;1465;p99"/>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466" name="Google Shape;1466;p99"/>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108</a:t>
            </a:fld>
            <a:endParaRPr sz="1400" b="0" i="0" u="none" strike="noStrike" cap="none">
              <a:solidFill>
                <a:srgbClr val="000000"/>
              </a:solidFill>
              <a:latin typeface="Arial"/>
              <a:ea typeface="Arial"/>
              <a:cs typeface="Arial"/>
              <a:sym typeface="Arial"/>
            </a:endParaRPr>
          </a:p>
        </p:txBody>
      </p:sp>
      <p:sp>
        <p:nvSpPr>
          <p:cNvPr id="1467" name="Google Shape;1467;p99"/>
          <p:cNvSpPr txBox="1"/>
          <p:nvPr/>
        </p:nvSpPr>
        <p:spPr>
          <a:xfrm>
            <a:off x="990600" y="90487"/>
            <a:ext cx="571500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1800"/>
              <a:buFont typeface="Times New Roman"/>
              <a:buNone/>
            </a:pPr>
            <a:r>
              <a:rPr lang="en-US" sz="1800" b="1" i="0" u="none" strike="noStrike" cap="none">
                <a:solidFill>
                  <a:srgbClr val="0000FF"/>
                </a:solidFill>
                <a:latin typeface="Times New Roman"/>
                <a:ea typeface="Times New Roman"/>
                <a:cs typeface="Times New Roman"/>
                <a:sym typeface="Times New Roman"/>
              </a:rPr>
              <a:t>Figure 15.43</a:t>
            </a:r>
            <a:r>
              <a:rPr lang="en-US" sz="1800" b="1" i="0" u="none" strike="noStrike" cap="none">
                <a:solidFill>
                  <a:schemeClr val="accent2"/>
                </a:solidFill>
                <a:latin typeface="Times New Roman"/>
                <a:ea typeface="Times New Roman"/>
                <a:cs typeface="Times New Roman"/>
                <a:sym typeface="Times New Roman"/>
              </a:rPr>
              <a:t>    </a:t>
            </a:r>
            <a:r>
              <a:rPr lang="en-US" sz="1800" b="1" i="1" u="none" strike="noStrike" cap="none">
                <a:solidFill>
                  <a:schemeClr val="dk1"/>
                </a:solidFill>
                <a:latin typeface="Times New Roman"/>
                <a:ea typeface="Times New Roman"/>
                <a:cs typeface="Times New Roman"/>
                <a:sym typeface="Times New Roman"/>
              </a:rPr>
              <a:t>No-operation option</a:t>
            </a:r>
            <a:endParaRPr sz="1400" b="0" i="0" u="none" strike="noStrike" cap="none">
              <a:solidFill>
                <a:srgbClr val="000000"/>
              </a:solidFill>
              <a:latin typeface="Arial"/>
              <a:ea typeface="Arial"/>
              <a:cs typeface="Arial"/>
              <a:sym typeface="Arial"/>
            </a:endParaRPr>
          </a:p>
        </p:txBody>
      </p:sp>
      <p:sp>
        <p:nvSpPr>
          <p:cNvPr id="1468" name="Google Shape;1468;p99"/>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469" name="Google Shape;1469;p99"/>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470" name="Google Shape;1470;p99"/>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471" name="Google Shape;1471;p99"/>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472" name="Google Shape;1472;p99"/>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473" name="Google Shape;1473;p99"/>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474" name="Google Shape;1474;p99"/>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pic>
        <p:nvPicPr>
          <p:cNvPr id="1475" name="Google Shape;1475;p99"/>
          <p:cNvPicPr preferRelativeResize="0"/>
          <p:nvPr/>
        </p:nvPicPr>
        <p:blipFill rotWithShape="1">
          <a:blip r:embed="rId3">
            <a:alphaModFix/>
          </a:blip>
          <a:srcRect/>
          <a:stretch/>
        </p:blipFill>
        <p:spPr>
          <a:xfrm>
            <a:off x="669925" y="3868737"/>
            <a:ext cx="7331075" cy="2314575"/>
          </a:xfrm>
          <a:prstGeom prst="rect">
            <a:avLst/>
          </a:prstGeom>
          <a:noFill/>
          <a:ln>
            <a:noFill/>
          </a:ln>
        </p:spPr>
      </p:pic>
      <p:pic>
        <p:nvPicPr>
          <p:cNvPr id="1476" name="Google Shape;1476;p99"/>
          <p:cNvPicPr preferRelativeResize="0"/>
          <p:nvPr/>
        </p:nvPicPr>
        <p:blipFill rotWithShape="1">
          <a:blip r:embed="rId4">
            <a:alphaModFix/>
          </a:blip>
          <a:srcRect/>
          <a:stretch/>
        </p:blipFill>
        <p:spPr>
          <a:xfrm>
            <a:off x="538162" y="1639887"/>
            <a:ext cx="7953375" cy="140017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sp>
        <p:nvSpPr>
          <p:cNvPr id="1481" name="Google Shape;1481;p100"/>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482" name="Google Shape;1482;p100"/>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109</a:t>
            </a:fld>
            <a:endParaRPr sz="1400" b="0" i="0" u="none" strike="noStrike" cap="none">
              <a:solidFill>
                <a:srgbClr val="000000"/>
              </a:solidFill>
              <a:latin typeface="Arial"/>
              <a:ea typeface="Arial"/>
              <a:cs typeface="Arial"/>
              <a:sym typeface="Arial"/>
            </a:endParaRPr>
          </a:p>
        </p:txBody>
      </p:sp>
      <p:sp>
        <p:nvSpPr>
          <p:cNvPr id="1483" name="Google Shape;1483;p100"/>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484" name="Google Shape;1484;p100"/>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485" name="Google Shape;1485;p100"/>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486" name="Google Shape;1486;p100"/>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487" name="Google Shape;1487;p100"/>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488" name="Google Shape;1488;p100"/>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489" name="Google Shape;1489;p100"/>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cxnSp>
        <p:nvCxnSpPr>
          <p:cNvPr id="1490" name="Google Shape;1490;p100"/>
          <p:cNvCxnSpPr/>
          <p:nvPr/>
        </p:nvCxnSpPr>
        <p:spPr>
          <a:xfrm>
            <a:off x="609600" y="2624137"/>
            <a:ext cx="8153400" cy="0"/>
          </a:xfrm>
          <a:prstGeom prst="straightConnector1">
            <a:avLst/>
          </a:prstGeom>
          <a:noFill/>
          <a:ln w="76200" cap="flat" cmpd="sng">
            <a:solidFill>
              <a:schemeClr val="folHlink"/>
            </a:solidFill>
            <a:prstDash val="solid"/>
            <a:miter lim="800000"/>
            <a:headEnd type="none" w="sm" len="sm"/>
            <a:tailEnd type="none" w="sm" len="sm"/>
          </a:ln>
        </p:spPr>
      </p:cxnSp>
      <p:cxnSp>
        <p:nvCxnSpPr>
          <p:cNvPr id="1491" name="Google Shape;1491;p100"/>
          <p:cNvCxnSpPr/>
          <p:nvPr/>
        </p:nvCxnSpPr>
        <p:spPr>
          <a:xfrm>
            <a:off x="609600" y="3429000"/>
            <a:ext cx="8153400" cy="0"/>
          </a:xfrm>
          <a:prstGeom prst="straightConnector1">
            <a:avLst/>
          </a:prstGeom>
          <a:noFill/>
          <a:ln w="76200" cap="flat" cmpd="sng">
            <a:solidFill>
              <a:schemeClr val="folHlink"/>
            </a:solidFill>
            <a:prstDash val="solid"/>
            <a:miter lim="800000"/>
            <a:headEnd type="none" w="sm" len="sm"/>
            <a:tailEnd type="none" w="sm" len="sm"/>
          </a:ln>
        </p:spPr>
      </p:cxnSp>
      <p:sp>
        <p:nvSpPr>
          <p:cNvPr id="1492" name="Google Shape;1492;p100"/>
          <p:cNvSpPr txBox="1"/>
          <p:nvPr/>
        </p:nvSpPr>
        <p:spPr>
          <a:xfrm>
            <a:off x="647700" y="2716212"/>
            <a:ext cx="8077200" cy="579437"/>
          </a:xfrm>
          <a:prstGeom prst="rect">
            <a:avLst/>
          </a:prstGeom>
          <a:solidFill>
            <a:srgbClr val="3333C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3200"/>
              <a:buFont typeface="Arial"/>
              <a:buNone/>
            </a:pPr>
            <a:r>
              <a:rPr lang="en-US" sz="3200" b="1" i="1" u="none" strike="noStrike" cap="none">
                <a:solidFill>
                  <a:schemeClr val="lt1"/>
                </a:solidFill>
                <a:latin typeface="Arial"/>
                <a:ea typeface="Arial"/>
                <a:cs typeface="Arial"/>
                <a:sym typeface="Arial"/>
              </a:rPr>
              <a:t>NOP can be used more than once.</a:t>
            </a:r>
            <a:endParaRPr sz="1400" b="0" i="0" u="none" strike="noStrike" cap="none">
              <a:solidFill>
                <a:srgbClr val="000000"/>
              </a:solidFill>
              <a:latin typeface="Arial"/>
              <a:ea typeface="Arial"/>
              <a:cs typeface="Arial"/>
              <a:sym typeface="Arial"/>
            </a:endParaRPr>
          </a:p>
        </p:txBody>
      </p:sp>
      <p:grpSp>
        <p:nvGrpSpPr>
          <p:cNvPr id="1493" name="Google Shape;1493;p100"/>
          <p:cNvGrpSpPr/>
          <p:nvPr/>
        </p:nvGrpSpPr>
        <p:grpSpPr>
          <a:xfrm>
            <a:off x="609600" y="1981200"/>
            <a:ext cx="1143000" cy="566737"/>
            <a:chOff x="1200" y="1248"/>
            <a:chExt cx="720" cy="357"/>
          </a:xfrm>
        </p:grpSpPr>
        <p:pic>
          <p:nvPicPr>
            <p:cNvPr id="1494" name="Google Shape;1494;p100"/>
            <p:cNvPicPr preferRelativeResize="0"/>
            <p:nvPr/>
          </p:nvPicPr>
          <p:blipFill rotWithShape="1">
            <a:blip r:embed="rId3">
              <a:alphaModFix/>
            </a:blip>
            <a:srcRect/>
            <a:stretch/>
          </p:blipFill>
          <p:spPr>
            <a:xfrm>
              <a:off x="1200" y="1248"/>
              <a:ext cx="720" cy="357"/>
            </a:xfrm>
            <a:prstGeom prst="rect">
              <a:avLst/>
            </a:prstGeom>
            <a:noFill/>
            <a:ln>
              <a:noFill/>
            </a:ln>
          </p:spPr>
        </p:pic>
        <p:sp>
          <p:nvSpPr>
            <p:cNvPr id="1495" name="Google Shape;1495;p100"/>
            <p:cNvSpPr txBox="1"/>
            <p:nvPr/>
          </p:nvSpPr>
          <p:spPr>
            <a:xfrm>
              <a:off x="1284" y="1248"/>
              <a:ext cx="551" cy="32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2800"/>
                <a:buFont typeface="Times New Roman"/>
                <a:buNone/>
              </a:pPr>
              <a:r>
                <a:rPr lang="en-US" sz="2800" b="1" i="1" u="none" strike="noStrike" cap="none">
                  <a:solidFill>
                    <a:schemeClr val="hlink"/>
                  </a:solidFill>
                  <a:latin typeface="Times New Roman"/>
                  <a:ea typeface="Times New Roman"/>
                  <a:cs typeface="Times New Roman"/>
                  <a:sym typeface="Times New Roman"/>
                </a:rPr>
                <a:t>Note</a:t>
              </a: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90"/>
                                        </p:tgtEl>
                                        <p:attrNameLst>
                                          <p:attrName>style.visibility</p:attrName>
                                        </p:attrNameLst>
                                      </p:cBhvr>
                                      <p:to>
                                        <p:strVal val="visible"/>
                                      </p:to>
                                    </p:set>
                                    <p:animEffect transition="in" filter="fade">
                                      <p:cBhvr>
                                        <p:cTn id="7" dur="500"/>
                                        <p:tgtEl>
                                          <p:spTgt spid="149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91"/>
                                        </p:tgtEl>
                                        <p:attrNameLst>
                                          <p:attrName>style.visibility</p:attrName>
                                        </p:attrNameLst>
                                      </p:cBhvr>
                                      <p:to>
                                        <p:strVal val="visible"/>
                                      </p:to>
                                    </p:set>
                                    <p:animEffect transition="in" filter="fade">
                                      <p:cBhvr>
                                        <p:cTn id="11" dur="500"/>
                                        <p:tgtEl>
                                          <p:spTgt spid="149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92"/>
                                        </p:tgtEl>
                                        <p:attrNameLst>
                                          <p:attrName>style.visibility</p:attrName>
                                        </p:attrNameLst>
                                      </p:cBhvr>
                                      <p:to>
                                        <p:strVal val="visible"/>
                                      </p:to>
                                    </p:set>
                                    <p:animEffect transition="in" filter="fade">
                                      <p:cBhvr>
                                        <p:cTn id="15" dur="500"/>
                                        <p:tgtEl>
                                          <p:spTgt spid="14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1"/>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223" name="Google Shape;223;p11"/>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11</a:t>
            </a:fld>
            <a:endParaRPr sz="1400" b="0" i="0" u="none" strike="noStrike" cap="none">
              <a:solidFill>
                <a:srgbClr val="000000"/>
              </a:solidFill>
              <a:latin typeface="Arial"/>
              <a:ea typeface="Arial"/>
              <a:cs typeface="Arial"/>
              <a:sym typeface="Arial"/>
            </a:endParaRPr>
          </a:p>
        </p:txBody>
      </p:sp>
      <p:sp>
        <p:nvSpPr>
          <p:cNvPr id="224" name="Google Shape;224;p11"/>
          <p:cNvSpPr txBox="1"/>
          <p:nvPr/>
        </p:nvSpPr>
        <p:spPr>
          <a:xfrm>
            <a:off x="990600" y="90487"/>
            <a:ext cx="571500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1800"/>
              <a:buFont typeface="Times New Roman"/>
              <a:buNone/>
            </a:pPr>
            <a:r>
              <a:rPr lang="en-US" sz="1800" b="1" i="0" u="none" strike="noStrike" cap="none">
                <a:solidFill>
                  <a:srgbClr val="0000FF"/>
                </a:solidFill>
                <a:latin typeface="Times New Roman"/>
                <a:ea typeface="Times New Roman"/>
                <a:cs typeface="Times New Roman"/>
                <a:sym typeface="Times New Roman"/>
              </a:rPr>
              <a:t>Figure 15.4</a:t>
            </a:r>
            <a:r>
              <a:rPr lang="en-US" sz="1800" b="1" i="0" u="none" strike="noStrike" cap="none">
                <a:solidFill>
                  <a:schemeClr val="accent2"/>
                </a:solidFill>
                <a:latin typeface="Times New Roman"/>
                <a:ea typeface="Times New Roman"/>
                <a:cs typeface="Times New Roman"/>
                <a:sym typeface="Times New Roman"/>
              </a:rPr>
              <a:t>    </a:t>
            </a:r>
            <a:r>
              <a:rPr lang="en-US" sz="1800" b="1" i="1" u="none" strike="noStrike" cap="none">
                <a:solidFill>
                  <a:schemeClr val="dk1"/>
                </a:solidFill>
                <a:latin typeface="Times New Roman"/>
                <a:ea typeface="Times New Roman"/>
                <a:cs typeface="Times New Roman"/>
                <a:sym typeface="Times New Roman"/>
              </a:rPr>
              <a:t>TCP segments</a:t>
            </a:r>
            <a:endParaRPr sz="1400" b="0" i="0" u="none" strike="noStrike" cap="none">
              <a:solidFill>
                <a:srgbClr val="000000"/>
              </a:solidFill>
              <a:latin typeface="Arial"/>
              <a:ea typeface="Arial"/>
              <a:cs typeface="Arial"/>
              <a:sym typeface="Arial"/>
            </a:endParaRPr>
          </a:p>
        </p:txBody>
      </p:sp>
      <p:sp>
        <p:nvSpPr>
          <p:cNvPr id="225" name="Google Shape;225;p11"/>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226" name="Google Shape;226;p1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227" name="Google Shape;227;p11"/>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228" name="Google Shape;228;p1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229" name="Google Shape;229;p1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230" name="Google Shape;230;p11"/>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231" name="Google Shape;231;p1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pic>
        <p:nvPicPr>
          <p:cNvPr id="232" name="Google Shape;232;p11"/>
          <p:cNvPicPr preferRelativeResize="0"/>
          <p:nvPr/>
        </p:nvPicPr>
        <p:blipFill rotWithShape="1">
          <a:blip r:embed="rId3">
            <a:alphaModFix/>
          </a:blip>
          <a:srcRect/>
          <a:stretch/>
        </p:blipFill>
        <p:spPr>
          <a:xfrm>
            <a:off x="703262" y="2300287"/>
            <a:ext cx="2614612" cy="2820987"/>
          </a:xfrm>
          <a:prstGeom prst="rect">
            <a:avLst/>
          </a:prstGeom>
          <a:noFill/>
          <a:ln>
            <a:noFill/>
          </a:ln>
        </p:spPr>
      </p:pic>
      <p:pic>
        <p:nvPicPr>
          <p:cNvPr id="233" name="Google Shape;233;p11"/>
          <p:cNvPicPr preferRelativeResize="0"/>
          <p:nvPr/>
        </p:nvPicPr>
        <p:blipFill rotWithShape="1">
          <a:blip r:embed="rId4">
            <a:alphaModFix/>
          </a:blip>
          <a:srcRect/>
          <a:stretch/>
        </p:blipFill>
        <p:spPr>
          <a:xfrm>
            <a:off x="5449887" y="2309812"/>
            <a:ext cx="2514600" cy="2803525"/>
          </a:xfrm>
          <a:prstGeom prst="rect">
            <a:avLst/>
          </a:prstGeom>
          <a:noFill/>
          <a:ln>
            <a:noFill/>
          </a:ln>
        </p:spPr>
      </p:pic>
      <p:pic>
        <p:nvPicPr>
          <p:cNvPr id="234" name="Google Shape;234;p11"/>
          <p:cNvPicPr preferRelativeResize="0"/>
          <p:nvPr/>
        </p:nvPicPr>
        <p:blipFill rotWithShape="1">
          <a:blip r:embed="rId5">
            <a:alphaModFix/>
          </a:blip>
          <a:srcRect/>
          <a:stretch/>
        </p:blipFill>
        <p:spPr>
          <a:xfrm>
            <a:off x="3357562" y="4379912"/>
            <a:ext cx="2293937" cy="55403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2"/>
                                        </p:tgtEl>
                                        <p:attrNameLst>
                                          <p:attrName>style.visibility</p:attrName>
                                        </p:attrNameLst>
                                      </p:cBhvr>
                                      <p:to>
                                        <p:strVal val="visible"/>
                                      </p:to>
                                    </p:set>
                                    <p:animEffect transition="in" filter="fade">
                                      <p:cBhvr>
                                        <p:cTn id="7" dur="2000"/>
                                        <p:tgtEl>
                                          <p:spTgt spid="23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3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33"/>
                                        </p:tgtEl>
                                        <p:attrNameLst>
                                          <p:attrName>style.visibility</p:attrName>
                                        </p:attrNameLst>
                                      </p:cBhvr>
                                      <p:to>
                                        <p:strVal val="visible"/>
                                      </p:to>
                                    </p:set>
                                    <p:animEffect transition="in" filter="fade">
                                      <p:cBhvr>
                                        <p:cTn id="16" dur="2000"/>
                                        <p:tgtEl>
                                          <p:spTgt spid="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499"/>
        <p:cNvGrpSpPr/>
        <p:nvPr/>
      </p:nvGrpSpPr>
      <p:grpSpPr>
        <a:xfrm>
          <a:off x="0" y="0"/>
          <a:ext cx="0" cy="0"/>
          <a:chOff x="0" y="0"/>
          <a:chExt cx="0" cy="0"/>
        </a:xfrm>
      </p:grpSpPr>
      <p:sp>
        <p:nvSpPr>
          <p:cNvPr id="1500" name="Google Shape;1500;p101"/>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501" name="Google Shape;1501;p101"/>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110</a:t>
            </a:fld>
            <a:endParaRPr sz="1400" b="0" i="0" u="none" strike="noStrike" cap="none">
              <a:solidFill>
                <a:srgbClr val="000000"/>
              </a:solidFill>
              <a:latin typeface="Arial"/>
              <a:ea typeface="Arial"/>
              <a:cs typeface="Arial"/>
              <a:sym typeface="Arial"/>
            </a:endParaRPr>
          </a:p>
        </p:txBody>
      </p:sp>
      <p:sp>
        <p:nvSpPr>
          <p:cNvPr id="1502" name="Google Shape;1502;p101"/>
          <p:cNvSpPr txBox="1"/>
          <p:nvPr/>
        </p:nvSpPr>
        <p:spPr>
          <a:xfrm>
            <a:off x="990600" y="90487"/>
            <a:ext cx="571500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1800"/>
              <a:buFont typeface="Times New Roman"/>
              <a:buNone/>
            </a:pPr>
            <a:r>
              <a:rPr lang="en-US" sz="1800" b="1" i="0" u="none" strike="noStrike" cap="none">
                <a:solidFill>
                  <a:srgbClr val="0000FF"/>
                </a:solidFill>
                <a:latin typeface="Times New Roman"/>
                <a:ea typeface="Times New Roman"/>
                <a:cs typeface="Times New Roman"/>
                <a:sym typeface="Times New Roman"/>
              </a:rPr>
              <a:t>Figure 15.44</a:t>
            </a:r>
            <a:r>
              <a:rPr lang="en-US" sz="1800" b="1" i="0" u="none" strike="noStrike" cap="none">
                <a:solidFill>
                  <a:schemeClr val="accent2"/>
                </a:solidFill>
                <a:latin typeface="Times New Roman"/>
                <a:ea typeface="Times New Roman"/>
                <a:cs typeface="Times New Roman"/>
                <a:sym typeface="Times New Roman"/>
              </a:rPr>
              <a:t>    </a:t>
            </a:r>
            <a:r>
              <a:rPr lang="en-US" sz="1800" b="1" i="1" u="none" strike="noStrike" cap="none">
                <a:solidFill>
                  <a:schemeClr val="dk1"/>
                </a:solidFill>
                <a:latin typeface="Times New Roman"/>
                <a:ea typeface="Times New Roman"/>
                <a:cs typeface="Times New Roman"/>
                <a:sym typeface="Times New Roman"/>
              </a:rPr>
              <a:t>Minimum-segment-size option</a:t>
            </a:r>
            <a:endParaRPr sz="1400" b="0" i="0" u="none" strike="noStrike" cap="none">
              <a:solidFill>
                <a:srgbClr val="000000"/>
              </a:solidFill>
              <a:latin typeface="Arial"/>
              <a:ea typeface="Arial"/>
              <a:cs typeface="Arial"/>
              <a:sym typeface="Arial"/>
            </a:endParaRPr>
          </a:p>
        </p:txBody>
      </p:sp>
      <p:sp>
        <p:nvSpPr>
          <p:cNvPr id="1503" name="Google Shape;1503;p101"/>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504" name="Google Shape;1504;p10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505" name="Google Shape;1505;p101"/>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506" name="Google Shape;1506;p10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507" name="Google Shape;1507;p10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508" name="Google Shape;1508;p101"/>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509" name="Google Shape;1509;p10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pic>
        <p:nvPicPr>
          <p:cNvPr id="1510" name="Google Shape;1510;p101"/>
          <p:cNvPicPr preferRelativeResize="0"/>
          <p:nvPr/>
        </p:nvPicPr>
        <p:blipFill rotWithShape="1">
          <a:blip r:embed="rId3">
            <a:alphaModFix/>
          </a:blip>
          <a:srcRect/>
          <a:stretch/>
        </p:blipFill>
        <p:spPr>
          <a:xfrm>
            <a:off x="652462" y="866775"/>
            <a:ext cx="8377237" cy="5475287"/>
          </a:xfrm>
          <a:prstGeom prst="rect">
            <a:avLst/>
          </a:prstGeom>
          <a:noFill/>
          <a:ln>
            <a:noFill/>
          </a:ln>
        </p:spPr>
      </p:pic>
      <p:sp>
        <p:nvSpPr>
          <p:cNvPr id="1511" name="Google Shape;1511;p101"/>
          <p:cNvSpPr txBox="1"/>
          <p:nvPr/>
        </p:nvSpPr>
        <p:spPr>
          <a:xfrm>
            <a:off x="3178175" y="3309937"/>
            <a:ext cx="1538287" cy="841375"/>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cxnSp>
        <p:nvCxnSpPr>
          <p:cNvPr id="1512" name="Google Shape;1512;p101"/>
          <p:cNvCxnSpPr/>
          <p:nvPr/>
        </p:nvCxnSpPr>
        <p:spPr>
          <a:xfrm>
            <a:off x="3163887" y="3411537"/>
            <a:ext cx="1568450" cy="0"/>
          </a:xfrm>
          <a:prstGeom prst="straightConnector1">
            <a:avLst/>
          </a:prstGeom>
          <a:noFill/>
          <a:ln w="9525" cap="flat" cmpd="sng">
            <a:solidFill>
              <a:schemeClr val="dk1"/>
            </a:solidFill>
            <a:prstDash val="solid"/>
            <a:miter lim="800000"/>
            <a:headEnd type="none" w="sm" len="sm"/>
            <a:tailEnd type="none" w="sm" len="sm"/>
          </a:ln>
        </p:spPr>
      </p:cxnSp>
      <p:cxnSp>
        <p:nvCxnSpPr>
          <p:cNvPr id="1513" name="Google Shape;1513;p101"/>
          <p:cNvCxnSpPr/>
          <p:nvPr/>
        </p:nvCxnSpPr>
        <p:spPr>
          <a:xfrm>
            <a:off x="3208337" y="3846512"/>
            <a:ext cx="1581150" cy="42862"/>
          </a:xfrm>
          <a:prstGeom prst="straightConnector1">
            <a:avLst/>
          </a:prstGeom>
          <a:noFill/>
          <a:ln w="9525" cap="flat" cmpd="sng">
            <a:solidFill>
              <a:schemeClr val="dk1"/>
            </a:solidFill>
            <a:prstDash val="solid"/>
            <a:miter lim="800000"/>
            <a:headEnd type="none" w="sm" len="sm"/>
            <a:tailEnd type="none" w="sm" len="sm"/>
          </a:ln>
        </p:spPr>
      </p:cxnSp>
      <p:sp>
        <p:nvSpPr>
          <p:cNvPr id="1514" name="Google Shape;1514;p101"/>
          <p:cNvSpPr txBox="1"/>
          <p:nvPr/>
        </p:nvSpPr>
        <p:spPr>
          <a:xfrm>
            <a:off x="2409825" y="0"/>
            <a:ext cx="3236912" cy="434975"/>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515" name="Google Shape;1515;p101"/>
          <p:cNvSpPr txBox="1"/>
          <p:nvPr/>
        </p:nvSpPr>
        <p:spPr>
          <a:xfrm>
            <a:off x="3192462" y="3279775"/>
            <a:ext cx="1916112" cy="871537"/>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cxnSp>
        <p:nvCxnSpPr>
          <p:cNvPr id="1516" name="Google Shape;1516;p101"/>
          <p:cNvCxnSpPr/>
          <p:nvPr/>
        </p:nvCxnSpPr>
        <p:spPr>
          <a:xfrm>
            <a:off x="5094287" y="3381375"/>
            <a:ext cx="0" cy="479425"/>
          </a:xfrm>
          <a:prstGeom prst="straightConnector1">
            <a:avLst/>
          </a:prstGeom>
          <a:solidFill>
            <a:schemeClr val="accent1"/>
          </a:solidFill>
          <a:ln w="9525" cap="flat" cmpd="sng">
            <a:solidFill>
              <a:schemeClr val="dk1"/>
            </a:solidFill>
            <a:prstDash val="solid"/>
            <a:miter lim="800000"/>
            <a:headEnd type="none" w="sm" len="sm"/>
            <a:tailEnd type="none" w="sm" len="sm"/>
          </a:ln>
        </p:spPr>
      </p:cxn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520"/>
        <p:cNvGrpSpPr/>
        <p:nvPr/>
      </p:nvGrpSpPr>
      <p:grpSpPr>
        <a:xfrm>
          <a:off x="0" y="0"/>
          <a:ext cx="0" cy="0"/>
          <a:chOff x="0" y="0"/>
          <a:chExt cx="0" cy="0"/>
        </a:xfrm>
      </p:grpSpPr>
      <p:sp>
        <p:nvSpPr>
          <p:cNvPr id="1521" name="Google Shape;1521;p102"/>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522" name="Google Shape;1522;p102"/>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111</a:t>
            </a:fld>
            <a:endParaRPr sz="1400" b="0" i="0" u="none" strike="noStrike" cap="none">
              <a:solidFill>
                <a:srgbClr val="000000"/>
              </a:solidFill>
              <a:latin typeface="Arial"/>
              <a:ea typeface="Arial"/>
              <a:cs typeface="Arial"/>
              <a:sym typeface="Arial"/>
            </a:endParaRPr>
          </a:p>
        </p:txBody>
      </p:sp>
      <p:sp>
        <p:nvSpPr>
          <p:cNvPr id="1523" name="Google Shape;1523;p102"/>
          <p:cNvSpPr txBox="1"/>
          <p:nvPr/>
        </p:nvSpPr>
        <p:spPr>
          <a:xfrm>
            <a:off x="990600" y="90487"/>
            <a:ext cx="571500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1800"/>
              <a:buFont typeface="Times New Roman"/>
              <a:buNone/>
            </a:pPr>
            <a:r>
              <a:rPr lang="en-US" sz="1800" b="1" i="0" u="none" strike="noStrike" cap="none">
                <a:solidFill>
                  <a:srgbClr val="0000FF"/>
                </a:solidFill>
                <a:latin typeface="Times New Roman"/>
                <a:ea typeface="Times New Roman"/>
                <a:cs typeface="Times New Roman"/>
                <a:sym typeface="Times New Roman"/>
              </a:rPr>
              <a:t>Figure 15.45</a:t>
            </a:r>
            <a:r>
              <a:rPr lang="en-US" sz="1800" b="1" i="0" u="none" strike="noStrike" cap="none">
                <a:solidFill>
                  <a:schemeClr val="accent2"/>
                </a:solidFill>
                <a:latin typeface="Times New Roman"/>
                <a:ea typeface="Times New Roman"/>
                <a:cs typeface="Times New Roman"/>
                <a:sym typeface="Times New Roman"/>
              </a:rPr>
              <a:t>    </a:t>
            </a:r>
            <a:r>
              <a:rPr lang="en-US" sz="1800" b="1" i="1" u="none" strike="noStrike" cap="none">
                <a:solidFill>
                  <a:schemeClr val="dk1"/>
                </a:solidFill>
                <a:latin typeface="Times New Roman"/>
                <a:ea typeface="Times New Roman"/>
                <a:cs typeface="Times New Roman"/>
                <a:sym typeface="Times New Roman"/>
              </a:rPr>
              <a:t>Window-scale-factor option</a:t>
            </a:r>
            <a:endParaRPr sz="1400" b="0" i="0" u="none" strike="noStrike" cap="none">
              <a:solidFill>
                <a:srgbClr val="000000"/>
              </a:solidFill>
              <a:latin typeface="Arial"/>
              <a:ea typeface="Arial"/>
              <a:cs typeface="Arial"/>
              <a:sym typeface="Arial"/>
            </a:endParaRPr>
          </a:p>
        </p:txBody>
      </p:sp>
      <p:sp>
        <p:nvSpPr>
          <p:cNvPr id="1524" name="Google Shape;1524;p102"/>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525" name="Google Shape;1525;p102"/>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526" name="Google Shape;1526;p102"/>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527" name="Google Shape;1527;p102"/>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528" name="Google Shape;1528;p102"/>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529" name="Google Shape;1529;p102"/>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530" name="Google Shape;1530;p102"/>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pic>
        <p:nvPicPr>
          <p:cNvPr id="1531" name="Google Shape;1531;p102"/>
          <p:cNvPicPr preferRelativeResize="0"/>
          <p:nvPr/>
        </p:nvPicPr>
        <p:blipFill rotWithShape="1">
          <a:blip r:embed="rId3">
            <a:alphaModFix/>
          </a:blip>
          <a:srcRect/>
          <a:stretch/>
        </p:blipFill>
        <p:spPr>
          <a:xfrm>
            <a:off x="203200" y="711200"/>
            <a:ext cx="8664575" cy="5937250"/>
          </a:xfrm>
          <a:prstGeom prst="rect">
            <a:avLst/>
          </a:prstGeom>
          <a:noFill/>
          <a:ln>
            <a:noFill/>
          </a:ln>
        </p:spPr>
      </p:pic>
      <p:sp>
        <p:nvSpPr>
          <p:cNvPr id="1532" name="Google Shape;1532;p102"/>
          <p:cNvSpPr txBox="1"/>
          <p:nvPr/>
        </p:nvSpPr>
        <p:spPr>
          <a:xfrm>
            <a:off x="217487" y="4760912"/>
            <a:ext cx="8621712" cy="987425"/>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533" name="Google Shape;1533;p102"/>
          <p:cNvSpPr txBox="1"/>
          <p:nvPr/>
        </p:nvSpPr>
        <p:spPr>
          <a:xfrm>
            <a:off x="6488112" y="6226175"/>
            <a:ext cx="2409825" cy="631825"/>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534" name="Google Shape;1534;p102"/>
          <p:cNvSpPr txBox="1"/>
          <p:nvPr/>
        </p:nvSpPr>
        <p:spPr>
          <a:xfrm>
            <a:off x="203200" y="6372225"/>
            <a:ext cx="5921375" cy="485775"/>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535" name="Google Shape;1535;p102"/>
          <p:cNvSpPr txBox="1"/>
          <p:nvPr/>
        </p:nvSpPr>
        <p:spPr>
          <a:xfrm>
            <a:off x="3598862" y="4021137"/>
            <a:ext cx="1743075" cy="66675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cxnSp>
        <p:nvCxnSpPr>
          <p:cNvPr id="1536" name="Google Shape;1536;p102"/>
          <p:cNvCxnSpPr/>
          <p:nvPr/>
        </p:nvCxnSpPr>
        <p:spPr>
          <a:xfrm>
            <a:off x="3584575" y="4092575"/>
            <a:ext cx="1828800" cy="30162"/>
          </a:xfrm>
          <a:prstGeom prst="straightConnector1">
            <a:avLst/>
          </a:prstGeom>
          <a:noFill/>
          <a:ln w="9525" cap="flat" cmpd="sng">
            <a:solidFill>
              <a:schemeClr val="dk1"/>
            </a:solidFill>
            <a:prstDash val="solid"/>
            <a:miter lim="800000"/>
            <a:headEnd type="none" w="sm" len="sm"/>
            <a:tailEnd type="none" w="sm" len="sm"/>
          </a:ln>
        </p:spPr>
      </p:cxnSp>
      <p:cxnSp>
        <p:nvCxnSpPr>
          <p:cNvPr id="1537" name="Google Shape;1537;p102"/>
          <p:cNvCxnSpPr/>
          <p:nvPr/>
        </p:nvCxnSpPr>
        <p:spPr>
          <a:xfrm>
            <a:off x="3584575" y="4427537"/>
            <a:ext cx="1741487" cy="0"/>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541"/>
        <p:cNvGrpSpPr/>
        <p:nvPr/>
      </p:nvGrpSpPr>
      <p:grpSpPr>
        <a:xfrm>
          <a:off x="0" y="0"/>
          <a:ext cx="0" cy="0"/>
          <a:chOff x="0" y="0"/>
          <a:chExt cx="0" cy="0"/>
        </a:xfrm>
      </p:grpSpPr>
      <p:sp>
        <p:nvSpPr>
          <p:cNvPr id="1542" name="Google Shape;1542;p103"/>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543" name="Google Shape;1543;p103"/>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112</a:t>
            </a:fld>
            <a:endParaRPr sz="1400" b="0" i="0" u="none" strike="noStrike" cap="none">
              <a:solidFill>
                <a:srgbClr val="000000"/>
              </a:solidFill>
              <a:latin typeface="Arial"/>
              <a:ea typeface="Arial"/>
              <a:cs typeface="Arial"/>
              <a:sym typeface="Arial"/>
            </a:endParaRPr>
          </a:p>
        </p:txBody>
      </p:sp>
      <p:pic>
        <p:nvPicPr>
          <p:cNvPr id="1544" name="Google Shape;1544;p103"/>
          <p:cNvPicPr preferRelativeResize="0"/>
          <p:nvPr/>
        </p:nvPicPr>
        <p:blipFill rotWithShape="1">
          <a:blip r:embed="rId3">
            <a:alphaModFix/>
          </a:blip>
          <a:srcRect/>
          <a:stretch/>
        </p:blipFill>
        <p:spPr>
          <a:xfrm>
            <a:off x="392112" y="1204912"/>
            <a:ext cx="8128000" cy="2597150"/>
          </a:xfrm>
          <a:prstGeom prst="rect">
            <a:avLst/>
          </a:prstGeom>
          <a:noFill/>
          <a:ln>
            <a:noFill/>
          </a:ln>
        </p:spPr>
      </p:pic>
      <p:sp>
        <p:nvSpPr>
          <p:cNvPr id="1545" name="Google Shape;1545;p103"/>
          <p:cNvSpPr txBox="1"/>
          <p:nvPr/>
        </p:nvSpPr>
        <p:spPr>
          <a:xfrm>
            <a:off x="7648575" y="1712912"/>
            <a:ext cx="857250" cy="290512"/>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546" name="Google Shape;1546;p103"/>
          <p:cNvSpPr txBox="1"/>
          <p:nvPr/>
        </p:nvSpPr>
        <p:spPr>
          <a:xfrm>
            <a:off x="434975" y="2032000"/>
            <a:ext cx="5037137" cy="290512"/>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547" name="Google Shape;1547;p103"/>
          <p:cNvSpPr txBox="1"/>
          <p:nvPr/>
        </p:nvSpPr>
        <p:spPr>
          <a:xfrm>
            <a:off x="434975" y="2017712"/>
            <a:ext cx="8113712" cy="623887"/>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sp>
        <p:nvSpPr>
          <p:cNvPr id="1552" name="Google Shape;1552;p104"/>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553" name="Google Shape;1553;p104"/>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113</a:t>
            </a:fld>
            <a:endParaRPr sz="1400" b="0" i="0" u="none" strike="noStrike" cap="none">
              <a:solidFill>
                <a:srgbClr val="000000"/>
              </a:solidFill>
              <a:latin typeface="Arial"/>
              <a:ea typeface="Arial"/>
              <a:cs typeface="Arial"/>
              <a:sym typeface="Arial"/>
            </a:endParaRPr>
          </a:p>
        </p:txBody>
      </p:sp>
      <p:sp>
        <p:nvSpPr>
          <p:cNvPr id="1554" name="Google Shape;1554;p104"/>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555" name="Google Shape;1555;p104"/>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556" name="Google Shape;1556;p104"/>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557" name="Google Shape;1557;p104"/>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558" name="Google Shape;1558;p104"/>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559" name="Google Shape;1559;p104"/>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560" name="Google Shape;1560;p104"/>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cxnSp>
        <p:nvCxnSpPr>
          <p:cNvPr id="1561" name="Google Shape;1561;p104"/>
          <p:cNvCxnSpPr/>
          <p:nvPr/>
        </p:nvCxnSpPr>
        <p:spPr>
          <a:xfrm>
            <a:off x="609600" y="2624137"/>
            <a:ext cx="8153400" cy="0"/>
          </a:xfrm>
          <a:prstGeom prst="straightConnector1">
            <a:avLst/>
          </a:prstGeom>
          <a:noFill/>
          <a:ln w="76200" cap="flat" cmpd="sng">
            <a:solidFill>
              <a:schemeClr val="folHlink"/>
            </a:solidFill>
            <a:prstDash val="solid"/>
            <a:miter lim="800000"/>
            <a:headEnd type="none" w="sm" len="sm"/>
            <a:tailEnd type="none" w="sm" len="sm"/>
          </a:ln>
        </p:spPr>
      </p:cxnSp>
      <p:cxnSp>
        <p:nvCxnSpPr>
          <p:cNvPr id="1562" name="Google Shape;1562;p104"/>
          <p:cNvCxnSpPr/>
          <p:nvPr/>
        </p:nvCxnSpPr>
        <p:spPr>
          <a:xfrm>
            <a:off x="609600" y="4876800"/>
            <a:ext cx="8153400" cy="0"/>
          </a:xfrm>
          <a:prstGeom prst="straightConnector1">
            <a:avLst/>
          </a:prstGeom>
          <a:noFill/>
          <a:ln w="76200" cap="flat" cmpd="sng">
            <a:solidFill>
              <a:schemeClr val="folHlink"/>
            </a:solidFill>
            <a:prstDash val="solid"/>
            <a:miter lim="800000"/>
            <a:headEnd type="none" w="sm" len="sm"/>
            <a:tailEnd type="none" w="sm" len="sm"/>
          </a:ln>
        </p:spPr>
      </p:cxnSp>
      <p:sp>
        <p:nvSpPr>
          <p:cNvPr id="1563" name="Google Shape;1563;p104"/>
          <p:cNvSpPr txBox="1"/>
          <p:nvPr/>
        </p:nvSpPr>
        <p:spPr>
          <a:xfrm>
            <a:off x="647700" y="2716212"/>
            <a:ext cx="8077200" cy="2041525"/>
          </a:xfrm>
          <a:prstGeom prst="rect">
            <a:avLst/>
          </a:prstGeom>
          <a:solidFill>
            <a:srgbClr val="3333C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3200"/>
              <a:buFont typeface="Arial"/>
              <a:buNone/>
            </a:pPr>
            <a:r>
              <a:rPr lang="en-US" sz="3200" b="1" i="1" u="none" strike="noStrike" cap="none">
                <a:solidFill>
                  <a:schemeClr val="lt1"/>
                </a:solidFill>
                <a:latin typeface="Arial"/>
                <a:ea typeface="Arial"/>
                <a:cs typeface="Arial"/>
                <a:sym typeface="Arial"/>
              </a:rPr>
              <a:t>The value of the window scale factor can be determined only during connection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3200"/>
              <a:buFont typeface="Arial"/>
              <a:buNone/>
            </a:pPr>
            <a:r>
              <a:rPr lang="en-US" sz="3200" b="1" i="1" u="none" strike="noStrike" cap="none">
                <a:solidFill>
                  <a:schemeClr val="lt1"/>
                </a:solidFill>
                <a:latin typeface="Arial"/>
                <a:ea typeface="Arial"/>
                <a:cs typeface="Arial"/>
                <a:sym typeface="Arial"/>
              </a:rPr>
              <a:t>establishment; it does not change during the connection.</a:t>
            </a:r>
            <a:endParaRPr sz="1400" b="0" i="0" u="none" strike="noStrike" cap="none">
              <a:solidFill>
                <a:srgbClr val="000000"/>
              </a:solidFill>
              <a:latin typeface="Arial"/>
              <a:ea typeface="Arial"/>
              <a:cs typeface="Arial"/>
              <a:sym typeface="Arial"/>
            </a:endParaRPr>
          </a:p>
        </p:txBody>
      </p:sp>
      <p:grpSp>
        <p:nvGrpSpPr>
          <p:cNvPr id="1564" name="Google Shape;1564;p104"/>
          <p:cNvGrpSpPr/>
          <p:nvPr/>
        </p:nvGrpSpPr>
        <p:grpSpPr>
          <a:xfrm>
            <a:off x="609600" y="1981200"/>
            <a:ext cx="1143000" cy="566737"/>
            <a:chOff x="1200" y="1248"/>
            <a:chExt cx="720" cy="357"/>
          </a:xfrm>
        </p:grpSpPr>
        <p:pic>
          <p:nvPicPr>
            <p:cNvPr id="1565" name="Google Shape;1565;p104"/>
            <p:cNvPicPr preferRelativeResize="0"/>
            <p:nvPr/>
          </p:nvPicPr>
          <p:blipFill rotWithShape="1">
            <a:blip r:embed="rId3">
              <a:alphaModFix/>
            </a:blip>
            <a:srcRect/>
            <a:stretch/>
          </p:blipFill>
          <p:spPr>
            <a:xfrm>
              <a:off x="1200" y="1248"/>
              <a:ext cx="720" cy="357"/>
            </a:xfrm>
            <a:prstGeom prst="rect">
              <a:avLst/>
            </a:prstGeom>
            <a:noFill/>
            <a:ln>
              <a:noFill/>
            </a:ln>
          </p:spPr>
        </p:pic>
        <p:sp>
          <p:nvSpPr>
            <p:cNvPr id="1566" name="Google Shape;1566;p104"/>
            <p:cNvSpPr txBox="1"/>
            <p:nvPr/>
          </p:nvSpPr>
          <p:spPr>
            <a:xfrm>
              <a:off x="1284" y="1248"/>
              <a:ext cx="551" cy="32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2800"/>
                <a:buFont typeface="Times New Roman"/>
                <a:buNone/>
              </a:pPr>
              <a:r>
                <a:rPr lang="en-US" sz="2800" b="1" i="1" u="none" strike="noStrike" cap="none">
                  <a:solidFill>
                    <a:schemeClr val="hlink"/>
                  </a:solidFill>
                  <a:latin typeface="Times New Roman"/>
                  <a:ea typeface="Times New Roman"/>
                  <a:cs typeface="Times New Roman"/>
                  <a:sym typeface="Times New Roman"/>
                </a:rPr>
                <a:t>Note</a:t>
              </a: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61"/>
                                        </p:tgtEl>
                                        <p:attrNameLst>
                                          <p:attrName>style.visibility</p:attrName>
                                        </p:attrNameLst>
                                      </p:cBhvr>
                                      <p:to>
                                        <p:strVal val="visible"/>
                                      </p:to>
                                    </p:set>
                                    <p:animEffect transition="in" filter="fade">
                                      <p:cBhvr>
                                        <p:cTn id="7" dur="500"/>
                                        <p:tgtEl>
                                          <p:spTgt spid="156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62"/>
                                        </p:tgtEl>
                                        <p:attrNameLst>
                                          <p:attrName>style.visibility</p:attrName>
                                        </p:attrNameLst>
                                      </p:cBhvr>
                                      <p:to>
                                        <p:strVal val="visible"/>
                                      </p:to>
                                    </p:set>
                                    <p:animEffect transition="in" filter="fade">
                                      <p:cBhvr>
                                        <p:cTn id="11" dur="500"/>
                                        <p:tgtEl>
                                          <p:spTgt spid="156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63"/>
                                        </p:tgtEl>
                                        <p:attrNameLst>
                                          <p:attrName>style.visibility</p:attrName>
                                        </p:attrNameLst>
                                      </p:cBhvr>
                                      <p:to>
                                        <p:strVal val="visible"/>
                                      </p:to>
                                    </p:set>
                                    <p:animEffect transition="in" filter="fade">
                                      <p:cBhvr>
                                        <p:cTn id="15" dur="500"/>
                                        <p:tgtEl>
                                          <p:spTgt spid="15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570"/>
        <p:cNvGrpSpPr/>
        <p:nvPr/>
      </p:nvGrpSpPr>
      <p:grpSpPr>
        <a:xfrm>
          <a:off x="0" y="0"/>
          <a:ext cx="0" cy="0"/>
          <a:chOff x="0" y="0"/>
          <a:chExt cx="0" cy="0"/>
        </a:xfrm>
      </p:grpSpPr>
      <p:sp>
        <p:nvSpPr>
          <p:cNvPr id="1571" name="Google Shape;1571;p105"/>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572" name="Google Shape;1572;p105"/>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114</a:t>
            </a:fld>
            <a:endParaRPr sz="1400" b="0" i="0" u="none" strike="noStrike" cap="none">
              <a:solidFill>
                <a:srgbClr val="000000"/>
              </a:solidFill>
              <a:latin typeface="Arial"/>
              <a:ea typeface="Arial"/>
              <a:cs typeface="Arial"/>
              <a:sym typeface="Arial"/>
            </a:endParaRPr>
          </a:p>
        </p:txBody>
      </p:sp>
      <p:sp>
        <p:nvSpPr>
          <p:cNvPr id="1573" name="Google Shape;1573;p105"/>
          <p:cNvSpPr txBox="1"/>
          <p:nvPr/>
        </p:nvSpPr>
        <p:spPr>
          <a:xfrm>
            <a:off x="990600" y="90487"/>
            <a:ext cx="571500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1800"/>
              <a:buFont typeface="Times New Roman"/>
              <a:buNone/>
            </a:pPr>
            <a:r>
              <a:rPr lang="en-US" sz="1800" b="1" i="0" u="none" strike="noStrike" cap="none">
                <a:solidFill>
                  <a:srgbClr val="0000FF"/>
                </a:solidFill>
                <a:latin typeface="Times New Roman"/>
                <a:ea typeface="Times New Roman"/>
                <a:cs typeface="Times New Roman"/>
                <a:sym typeface="Times New Roman"/>
              </a:rPr>
              <a:t>Figure 15.46</a:t>
            </a:r>
            <a:r>
              <a:rPr lang="en-US" sz="1800" b="1" i="0" u="none" strike="noStrike" cap="none">
                <a:solidFill>
                  <a:schemeClr val="accent2"/>
                </a:solidFill>
                <a:latin typeface="Times New Roman"/>
                <a:ea typeface="Times New Roman"/>
                <a:cs typeface="Times New Roman"/>
                <a:sym typeface="Times New Roman"/>
              </a:rPr>
              <a:t>    </a:t>
            </a:r>
            <a:r>
              <a:rPr lang="en-US" sz="1800" b="1" i="1" u="none" strike="noStrike" cap="none">
                <a:solidFill>
                  <a:schemeClr val="dk1"/>
                </a:solidFill>
                <a:latin typeface="Times New Roman"/>
                <a:ea typeface="Times New Roman"/>
                <a:cs typeface="Times New Roman"/>
                <a:sym typeface="Times New Roman"/>
              </a:rPr>
              <a:t>Timestamp option</a:t>
            </a:r>
            <a:endParaRPr sz="1400" b="0" i="0" u="none" strike="noStrike" cap="none">
              <a:solidFill>
                <a:srgbClr val="000000"/>
              </a:solidFill>
              <a:latin typeface="Arial"/>
              <a:ea typeface="Arial"/>
              <a:cs typeface="Arial"/>
              <a:sym typeface="Arial"/>
            </a:endParaRPr>
          </a:p>
        </p:txBody>
      </p:sp>
      <p:sp>
        <p:nvSpPr>
          <p:cNvPr id="1574" name="Google Shape;1574;p105"/>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575" name="Google Shape;1575;p105"/>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576" name="Google Shape;1576;p105"/>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577" name="Google Shape;1577;p105"/>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578" name="Google Shape;1578;p105"/>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579" name="Google Shape;1579;p105"/>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580" name="Google Shape;1580;p105"/>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pic>
        <p:nvPicPr>
          <p:cNvPr id="1581" name="Google Shape;1581;p105"/>
          <p:cNvPicPr preferRelativeResize="0"/>
          <p:nvPr/>
        </p:nvPicPr>
        <p:blipFill rotWithShape="1">
          <a:blip r:embed="rId3">
            <a:alphaModFix/>
          </a:blip>
          <a:srcRect/>
          <a:stretch/>
        </p:blipFill>
        <p:spPr>
          <a:xfrm>
            <a:off x="315912" y="1074737"/>
            <a:ext cx="8524875" cy="4716462"/>
          </a:xfrm>
          <a:prstGeom prst="rect">
            <a:avLst/>
          </a:prstGeom>
          <a:noFill/>
          <a:ln>
            <a:noFill/>
          </a:ln>
        </p:spPr>
      </p:pic>
      <p:sp>
        <p:nvSpPr>
          <p:cNvPr id="1582" name="Google Shape;1582;p105"/>
          <p:cNvSpPr txBox="1"/>
          <p:nvPr/>
        </p:nvSpPr>
        <p:spPr>
          <a:xfrm>
            <a:off x="6429375" y="2641600"/>
            <a:ext cx="2468562" cy="434975"/>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583" name="Google Shape;1583;p105"/>
          <p:cNvSpPr txBox="1"/>
          <p:nvPr/>
        </p:nvSpPr>
        <p:spPr>
          <a:xfrm>
            <a:off x="377825" y="3019425"/>
            <a:ext cx="2655887" cy="231775"/>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584" name="Google Shape;1584;p105"/>
          <p:cNvSpPr txBox="1"/>
          <p:nvPr/>
        </p:nvSpPr>
        <p:spPr>
          <a:xfrm>
            <a:off x="1770062" y="2700337"/>
            <a:ext cx="2308225" cy="319087"/>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588"/>
        <p:cNvGrpSpPr/>
        <p:nvPr/>
      </p:nvGrpSpPr>
      <p:grpSpPr>
        <a:xfrm>
          <a:off x="0" y="0"/>
          <a:ext cx="0" cy="0"/>
          <a:chOff x="0" y="0"/>
          <a:chExt cx="0" cy="0"/>
        </a:xfrm>
      </p:grpSpPr>
      <p:sp>
        <p:nvSpPr>
          <p:cNvPr id="1589" name="Google Shape;1589;p106"/>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590" name="Google Shape;1590;p106"/>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115</a:t>
            </a:fld>
            <a:endParaRPr sz="1400" b="0" i="0" u="none" strike="noStrike" cap="none">
              <a:solidFill>
                <a:srgbClr val="000000"/>
              </a:solidFill>
              <a:latin typeface="Arial"/>
              <a:ea typeface="Arial"/>
              <a:cs typeface="Arial"/>
              <a:sym typeface="Arial"/>
            </a:endParaRPr>
          </a:p>
        </p:txBody>
      </p:sp>
      <p:sp>
        <p:nvSpPr>
          <p:cNvPr id="1591" name="Google Shape;1591;p106"/>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592" name="Google Shape;1592;p106"/>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593" name="Google Shape;1593;p106"/>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594" name="Google Shape;1594;p106"/>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595" name="Google Shape;1595;p106"/>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596" name="Google Shape;1596;p106"/>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597" name="Google Shape;1597;p106"/>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cxnSp>
        <p:nvCxnSpPr>
          <p:cNvPr id="1598" name="Google Shape;1598;p106"/>
          <p:cNvCxnSpPr/>
          <p:nvPr/>
        </p:nvCxnSpPr>
        <p:spPr>
          <a:xfrm>
            <a:off x="609600" y="2624137"/>
            <a:ext cx="8153400" cy="0"/>
          </a:xfrm>
          <a:prstGeom prst="straightConnector1">
            <a:avLst/>
          </a:prstGeom>
          <a:noFill/>
          <a:ln w="76200" cap="flat" cmpd="sng">
            <a:solidFill>
              <a:schemeClr val="folHlink"/>
            </a:solidFill>
            <a:prstDash val="solid"/>
            <a:miter lim="800000"/>
            <a:headEnd type="none" w="sm" len="sm"/>
            <a:tailEnd type="none" w="sm" len="sm"/>
          </a:ln>
        </p:spPr>
      </p:cxnSp>
      <p:cxnSp>
        <p:nvCxnSpPr>
          <p:cNvPr id="1599" name="Google Shape;1599;p106"/>
          <p:cNvCxnSpPr/>
          <p:nvPr/>
        </p:nvCxnSpPr>
        <p:spPr>
          <a:xfrm>
            <a:off x="609600" y="4343400"/>
            <a:ext cx="8153400" cy="0"/>
          </a:xfrm>
          <a:prstGeom prst="straightConnector1">
            <a:avLst/>
          </a:prstGeom>
          <a:noFill/>
          <a:ln w="76200" cap="flat" cmpd="sng">
            <a:solidFill>
              <a:schemeClr val="folHlink"/>
            </a:solidFill>
            <a:prstDash val="solid"/>
            <a:miter lim="800000"/>
            <a:headEnd type="none" w="sm" len="sm"/>
            <a:tailEnd type="none" w="sm" len="sm"/>
          </a:ln>
        </p:spPr>
      </p:cxnSp>
      <p:sp>
        <p:nvSpPr>
          <p:cNvPr id="1600" name="Google Shape;1600;p106"/>
          <p:cNvSpPr txBox="1"/>
          <p:nvPr/>
        </p:nvSpPr>
        <p:spPr>
          <a:xfrm>
            <a:off x="647700" y="2716212"/>
            <a:ext cx="8077200" cy="1554162"/>
          </a:xfrm>
          <a:prstGeom prst="rect">
            <a:avLst/>
          </a:prstGeom>
          <a:solidFill>
            <a:srgbClr val="3333C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3200"/>
              <a:buFont typeface="Arial"/>
              <a:buNone/>
            </a:pPr>
            <a:r>
              <a:rPr lang="en-US" sz="3200" b="1" i="1" u="none" strike="noStrike" cap="none">
                <a:solidFill>
                  <a:schemeClr val="lt1"/>
                </a:solidFill>
                <a:latin typeface="Arial"/>
                <a:ea typeface="Arial"/>
                <a:cs typeface="Arial"/>
                <a:sym typeface="Arial"/>
              </a:rPr>
              <a:t>One application of the timestamp option is the calculation of round-trip </a:t>
            </a:r>
            <a:br>
              <a:rPr lang="en-US" sz="3200" b="1" i="1" u="none" strike="noStrike" cap="none">
                <a:solidFill>
                  <a:schemeClr val="lt1"/>
                </a:solidFill>
                <a:latin typeface="Arial"/>
                <a:ea typeface="Arial"/>
                <a:cs typeface="Arial"/>
                <a:sym typeface="Arial"/>
              </a:rPr>
            </a:br>
            <a:r>
              <a:rPr lang="en-US" sz="3200" b="1" i="1" u="none" strike="noStrike" cap="none">
                <a:solidFill>
                  <a:schemeClr val="lt1"/>
                </a:solidFill>
                <a:latin typeface="Arial"/>
                <a:ea typeface="Arial"/>
                <a:cs typeface="Arial"/>
                <a:sym typeface="Arial"/>
              </a:rPr>
              <a:t>time (RTT).</a:t>
            </a:r>
            <a:endParaRPr sz="1400" b="0" i="0" u="none" strike="noStrike" cap="none">
              <a:solidFill>
                <a:srgbClr val="000000"/>
              </a:solidFill>
              <a:latin typeface="Arial"/>
              <a:ea typeface="Arial"/>
              <a:cs typeface="Arial"/>
              <a:sym typeface="Arial"/>
            </a:endParaRPr>
          </a:p>
        </p:txBody>
      </p:sp>
      <p:grpSp>
        <p:nvGrpSpPr>
          <p:cNvPr id="1601" name="Google Shape;1601;p106"/>
          <p:cNvGrpSpPr/>
          <p:nvPr/>
        </p:nvGrpSpPr>
        <p:grpSpPr>
          <a:xfrm>
            <a:off x="609600" y="1981200"/>
            <a:ext cx="1143000" cy="566737"/>
            <a:chOff x="1200" y="1248"/>
            <a:chExt cx="720" cy="357"/>
          </a:xfrm>
        </p:grpSpPr>
        <p:pic>
          <p:nvPicPr>
            <p:cNvPr id="1602" name="Google Shape;1602;p106"/>
            <p:cNvPicPr preferRelativeResize="0"/>
            <p:nvPr/>
          </p:nvPicPr>
          <p:blipFill rotWithShape="1">
            <a:blip r:embed="rId3">
              <a:alphaModFix/>
            </a:blip>
            <a:srcRect/>
            <a:stretch/>
          </p:blipFill>
          <p:spPr>
            <a:xfrm>
              <a:off x="1200" y="1248"/>
              <a:ext cx="720" cy="357"/>
            </a:xfrm>
            <a:prstGeom prst="rect">
              <a:avLst/>
            </a:prstGeom>
            <a:noFill/>
            <a:ln>
              <a:noFill/>
            </a:ln>
          </p:spPr>
        </p:pic>
        <p:sp>
          <p:nvSpPr>
            <p:cNvPr id="1603" name="Google Shape;1603;p106"/>
            <p:cNvSpPr txBox="1"/>
            <p:nvPr/>
          </p:nvSpPr>
          <p:spPr>
            <a:xfrm>
              <a:off x="1284" y="1248"/>
              <a:ext cx="551" cy="32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2800"/>
                <a:buFont typeface="Times New Roman"/>
                <a:buNone/>
              </a:pPr>
              <a:r>
                <a:rPr lang="en-US" sz="2800" b="1" i="1" u="none" strike="noStrike" cap="none">
                  <a:solidFill>
                    <a:schemeClr val="hlink"/>
                  </a:solidFill>
                  <a:latin typeface="Times New Roman"/>
                  <a:ea typeface="Times New Roman"/>
                  <a:cs typeface="Times New Roman"/>
                  <a:sym typeface="Times New Roman"/>
                </a:rPr>
                <a:t>Note</a:t>
              </a: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98"/>
                                        </p:tgtEl>
                                        <p:attrNameLst>
                                          <p:attrName>style.visibility</p:attrName>
                                        </p:attrNameLst>
                                      </p:cBhvr>
                                      <p:to>
                                        <p:strVal val="visible"/>
                                      </p:to>
                                    </p:set>
                                    <p:animEffect transition="in" filter="fade">
                                      <p:cBhvr>
                                        <p:cTn id="7" dur="500"/>
                                        <p:tgtEl>
                                          <p:spTgt spid="159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99"/>
                                        </p:tgtEl>
                                        <p:attrNameLst>
                                          <p:attrName>style.visibility</p:attrName>
                                        </p:attrNameLst>
                                      </p:cBhvr>
                                      <p:to>
                                        <p:strVal val="visible"/>
                                      </p:to>
                                    </p:set>
                                    <p:animEffect transition="in" filter="fade">
                                      <p:cBhvr>
                                        <p:cTn id="11" dur="500"/>
                                        <p:tgtEl>
                                          <p:spTgt spid="159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00"/>
                                        </p:tgtEl>
                                        <p:attrNameLst>
                                          <p:attrName>style.visibility</p:attrName>
                                        </p:attrNameLst>
                                      </p:cBhvr>
                                      <p:to>
                                        <p:strVal val="visible"/>
                                      </p:to>
                                    </p:set>
                                    <p:animEffect transition="in" filter="fade">
                                      <p:cBhvr>
                                        <p:cTn id="15" dur="500"/>
                                        <p:tgtEl>
                                          <p:spTgt spid="16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sp>
        <p:nvSpPr>
          <p:cNvPr id="1608" name="Google Shape;1608;p107"/>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609" name="Google Shape;1609;p107"/>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116</a:t>
            </a:fld>
            <a:endParaRPr sz="1400" b="0" i="0" u="none" strike="noStrike" cap="none">
              <a:solidFill>
                <a:srgbClr val="000000"/>
              </a:solidFill>
              <a:latin typeface="Arial"/>
              <a:ea typeface="Arial"/>
              <a:cs typeface="Arial"/>
              <a:sym typeface="Arial"/>
            </a:endParaRPr>
          </a:p>
        </p:txBody>
      </p:sp>
      <p:pic>
        <p:nvPicPr>
          <p:cNvPr id="1610" name="Google Shape;1610;p107"/>
          <p:cNvPicPr preferRelativeResize="0"/>
          <p:nvPr/>
        </p:nvPicPr>
        <p:blipFill rotWithShape="1">
          <a:blip r:embed="rId3">
            <a:alphaModFix/>
          </a:blip>
          <a:srcRect/>
          <a:stretch/>
        </p:blipFill>
        <p:spPr>
          <a:xfrm>
            <a:off x="203200" y="581025"/>
            <a:ext cx="8607425" cy="510857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108"/>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616" name="Google Shape;1616;p108"/>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117</a:t>
            </a:fld>
            <a:endParaRPr sz="1400" b="0" i="0" u="none" strike="noStrike" cap="none">
              <a:solidFill>
                <a:srgbClr val="000000"/>
              </a:solidFill>
              <a:latin typeface="Arial"/>
              <a:ea typeface="Arial"/>
              <a:cs typeface="Arial"/>
              <a:sym typeface="Arial"/>
            </a:endParaRPr>
          </a:p>
        </p:txBody>
      </p:sp>
      <p:sp>
        <p:nvSpPr>
          <p:cNvPr id="1617" name="Google Shape;1617;p108"/>
          <p:cNvSpPr txBox="1"/>
          <p:nvPr/>
        </p:nvSpPr>
        <p:spPr>
          <a:xfrm>
            <a:off x="990600" y="90487"/>
            <a:ext cx="571500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1800"/>
              <a:buFont typeface="Times New Roman"/>
              <a:buNone/>
            </a:pPr>
            <a:r>
              <a:rPr lang="en-US" sz="1800" b="1" i="0" u="none" strike="noStrike" cap="none">
                <a:solidFill>
                  <a:srgbClr val="0000FF"/>
                </a:solidFill>
                <a:latin typeface="Times New Roman"/>
                <a:ea typeface="Times New Roman"/>
                <a:cs typeface="Times New Roman"/>
                <a:sym typeface="Times New Roman"/>
              </a:rPr>
              <a:t>Figure 15.48</a:t>
            </a:r>
            <a:r>
              <a:rPr lang="en-US" sz="1800" b="1" i="0" u="none" strike="noStrike" cap="none">
                <a:solidFill>
                  <a:schemeClr val="accent2"/>
                </a:solidFill>
                <a:latin typeface="Times New Roman"/>
                <a:ea typeface="Times New Roman"/>
                <a:cs typeface="Times New Roman"/>
                <a:sym typeface="Times New Roman"/>
              </a:rPr>
              <a:t>    </a:t>
            </a:r>
            <a:r>
              <a:rPr lang="en-US" sz="1800" b="1" i="1" u="none" strike="noStrike" cap="none">
                <a:solidFill>
                  <a:schemeClr val="dk1"/>
                </a:solidFill>
                <a:latin typeface="Times New Roman"/>
                <a:ea typeface="Times New Roman"/>
                <a:cs typeface="Times New Roman"/>
                <a:sym typeface="Times New Roman"/>
              </a:rPr>
              <a:t>SACK</a:t>
            </a:r>
            <a:endParaRPr sz="1400" b="0" i="0" u="none" strike="noStrike" cap="none">
              <a:solidFill>
                <a:srgbClr val="000000"/>
              </a:solidFill>
              <a:latin typeface="Arial"/>
              <a:ea typeface="Arial"/>
              <a:cs typeface="Arial"/>
              <a:sym typeface="Arial"/>
            </a:endParaRPr>
          </a:p>
        </p:txBody>
      </p:sp>
      <p:sp>
        <p:nvSpPr>
          <p:cNvPr id="1618" name="Google Shape;1618;p108"/>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619" name="Google Shape;1619;p10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620" name="Google Shape;1620;p108"/>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621" name="Google Shape;1621;p10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622" name="Google Shape;1622;p10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623" name="Google Shape;1623;p108"/>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624" name="Google Shape;1624;p10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pic>
        <p:nvPicPr>
          <p:cNvPr id="1625" name="Google Shape;1625;p108"/>
          <p:cNvPicPr preferRelativeResize="0"/>
          <p:nvPr/>
        </p:nvPicPr>
        <p:blipFill rotWithShape="1">
          <a:blip r:embed="rId3">
            <a:alphaModFix/>
          </a:blip>
          <a:srcRect/>
          <a:stretch/>
        </p:blipFill>
        <p:spPr>
          <a:xfrm>
            <a:off x="457200" y="1676400"/>
            <a:ext cx="7989887" cy="38925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25"/>
                                        </p:tgtEl>
                                        <p:attrNameLst>
                                          <p:attrName>style.visibility</p:attrName>
                                        </p:attrNameLst>
                                      </p:cBhvr>
                                      <p:to>
                                        <p:strVal val="visible"/>
                                      </p:to>
                                    </p:set>
                                    <p:animEffect transition="in" filter="fade">
                                      <p:cBhvr>
                                        <p:cTn id="7" dur="5000"/>
                                        <p:tgtEl>
                                          <p:spTgt spid="16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629"/>
        <p:cNvGrpSpPr/>
        <p:nvPr/>
      </p:nvGrpSpPr>
      <p:grpSpPr>
        <a:xfrm>
          <a:off x="0" y="0"/>
          <a:ext cx="0" cy="0"/>
          <a:chOff x="0" y="0"/>
          <a:chExt cx="0" cy="0"/>
        </a:xfrm>
      </p:grpSpPr>
      <p:sp>
        <p:nvSpPr>
          <p:cNvPr id="1630" name="Google Shape;1630;p109"/>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631" name="Google Shape;1631;p109"/>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118</a:t>
            </a:fld>
            <a:endParaRPr sz="1400" b="0" i="0" u="none" strike="noStrike" cap="none">
              <a:solidFill>
                <a:srgbClr val="000000"/>
              </a:solidFill>
              <a:latin typeface="Arial"/>
              <a:ea typeface="Arial"/>
              <a:cs typeface="Arial"/>
              <a:sym typeface="Arial"/>
            </a:endParaRPr>
          </a:p>
        </p:txBody>
      </p:sp>
      <p:pic>
        <p:nvPicPr>
          <p:cNvPr id="1632" name="Google Shape;1632;p109"/>
          <p:cNvPicPr preferRelativeResize="0"/>
          <p:nvPr/>
        </p:nvPicPr>
        <p:blipFill rotWithShape="1">
          <a:blip r:embed="rId3">
            <a:alphaModFix/>
          </a:blip>
          <a:srcRect/>
          <a:stretch/>
        </p:blipFill>
        <p:spPr>
          <a:xfrm>
            <a:off x="346075" y="746125"/>
            <a:ext cx="8231187" cy="1243012"/>
          </a:xfrm>
          <a:prstGeom prst="rect">
            <a:avLst/>
          </a:prstGeom>
          <a:noFill/>
          <a:ln>
            <a:noFill/>
          </a:ln>
        </p:spPr>
      </p:pic>
      <p:pic>
        <p:nvPicPr>
          <p:cNvPr id="1633" name="Google Shape;1633;p109"/>
          <p:cNvPicPr preferRelativeResize="0"/>
          <p:nvPr/>
        </p:nvPicPr>
        <p:blipFill rotWithShape="1">
          <a:blip r:embed="rId4">
            <a:alphaModFix/>
          </a:blip>
          <a:srcRect/>
          <a:stretch/>
        </p:blipFill>
        <p:spPr>
          <a:xfrm>
            <a:off x="504825" y="2020887"/>
            <a:ext cx="8170862" cy="3640137"/>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637"/>
        <p:cNvGrpSpPr/>
        <p:nvPr/>
      </p:nvGrpSpPr>
      <p:grpSpPr>
        <a:xfrm>
          <a:off x="0" y="0"/>
          <a:ext cx="0" cy="0"/>
          <a:chOff x="0" y="0"/>
          <a:chExt cx="0" cy="0"/>
        </a:xfrm>
      </p:grpSpPr>
      <p:sp>
        <p:nvSpPr>
          <p:cNvPr id="1638" name="Google Shape;1638;p110"/>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639" name="Google Shape;1639;p110"/>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119</a:t>
            </a:fld>
            <a:endParaRPr sz="1400" b="0" i="0" u="none" strike="noStrike" cap="none">
              <a:solidFill>
                <a:srgbClr val="000000"/>
              </a:solidFill>
              <a:latin typeface="Arial"/>
              <a:ea typeface="Arial"/>
              <a:cs typeface="Arial"/>
              <a:sym typeface="Arial"/>
            </a:endParaRPr>
          </a:p>
        </p:txBody>
      </p:sp>
      <p:sp>
        <p:nvSpPr>
          <p:cNvPr id="1640" name="Google Shape;1640;p110"/>
          <p:cNvSpPr txBox="1"/>
          <p:nvPr/>
        </p:nvSpPr>
        <p:spPr>
          <a:xfrm>
            <a:off x="76200" y="696912"/>
            <a:ext cx="8839200" cy="118745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400"/>
              <a:buFont typeface="Arimo"/>
              <a:buNone/>
            </a:pPr>
            <a:r>
              <a:rPr lang="en-US" sz="2400" b="1" i="0" u="none" strike="noStrike" cap="none">
                <a:solidFill>
                  <a:schemeClr val="dk1"/>
                </a:solidFill>
                <a:latin typeface="Arimo"/>
                <a:ea typeface="Arimo"/>
                <a:cs typeface="Arimo"/>
                <a:sym typeface="Arimo"/>
              </a:rPr>
              <a:t>Let us see how the SACK option is used to list out-of-order blocks. In Figure 15.49 an end has received five segments of data.</a:t>
            </a:r>
            <a:endParaRPr sz="1400" b="0" i="0" u="none" strike="noStrike" cap="none">
              <a:solidFill>
                <a:srgbClr val="000000"/>
              </a:solidFill>
              <a:latin typeface="Arial"/>
              <a:ea typeface="Arial"/>
              <a:cs typeface="Arial"/>
              <a:sym typeface="Arial"/>
            </a:endParaRPr>
          </a:p>
        </p:txBody>
      </p:sp>
      <p:grpSp>
        <p:nvGrpSpPr>
          <p:cNvPr id="1641" name="Google Shape;1641;p110"/>
          <p:cNvGrpSpPr/>
          <p:nvPr/>
        </p:nvGrpSpPr>
        <p:grpSpPr>
          <a:xfrm>
            <a:off x="0" y="0"/>
            <a:ext cx="9144000" cy="609600"/>
            <a:chOff x="0" y="2448"/>
            <a:chExt cx="5760" cy="384"/>
          </a:xfrm>
        </p:grpSpPr>
        <p:sp>
          <p:nvSpPr>
            <p:cNvPr id="1642" name="Google Shape;1642;p110"/>
            <p:cNvSpPr txBox="1"/>
            <p:nvPr/>
          </p:nvSpPr>
          <p:spPr>
            <a:xfrm>
              <a:off x="0" y="2448"/>
              <a:ext cx="5760" cy="384"/>
            </a:xfrm>
            <a:prstGeom prst="rect">
              <a:avLst/>
            </a:prstGeom>
            <a:solidFill>
              <a:srgbClr val="2CB843"/>
            </a:solidFill>
            <a:ln w="9525" cap="flat" cmpd="sng">
              <a:solidFill>
                <a:schemeClr val="folHlink"/>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643" name="Google Shape;1643;p110"/>
            <p:cNvSpPr txBox="1"/>
            <p:nvPr/>
          </p:nvSpPr>
          <p:spPr>
            <a:xfrm>
              <a:off x="0" y="2448"/>
              <a:ext cx="1595" cy="365"/>
            </a:xfrm>
            <a:prstGeom prst="rect">
              <a:avLst/>
            </a:prstGeom>
            <a:solidFill>
              <a:srgbClr val="2CB84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imes New Roman"/>
                <a:buNone/>
              </a:pPr>
              <a:r>
                <a:rPr lang="en-US" sz="3200" b="1" i="0" u="none" strike="noStrike" cap="none">
                  <a:solidFill>
                    <a:schemeClr val="lt1"/>
                  </a:solidFill>
                  <a:latin typeface="Times New Roman"/>
                  <a:ea typeface="Times New Roman"/>
                  <a:cs typeface="Times New Roman"/>
                  <a:sym typeface="Times New Roman"/>
                </a:rPr>
                <a:t>Example 15.6</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4400">
              <a:solidFill>
                <a:schemeClr val="dk2"/>
              </a:solidFill>
              <a:latin typeface="Tahoma"/>
              <a:ea typeface="Tahoma"/>
              <a:cs typeface="Tahoma"/>
              <a:sym typeface="Tahoma"/>
            </a:endParaRPr>
          </a:p>
        </p:txBody>
      </p:sp>
      <p:sp>
        <p:nvSpPr>
          <p:cNvPr id="240" name="Google Shape;240;p12"/>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folHlink"/>
              </a:buClr>
              <a:buSzPts val="1920"/>
              <a:buFont typeface="Noto Sans Symbols"/>
              <a:buChar char="■"/>
            </a:pPr>
            <a:r>
              <a:rPr lang="en-US" sz="3200" b="0" i="0" u="none" strike="noStrike" cap="none">
                <a:solidFill>
                  <a:schemeClr val="dk1"/>
                </a:solidFill>
                <a:latin typeface="Tahoma"/>
                <a:ea typeface="Tahoma"/>
                <a:cs typeface="Tahoma"/>
                <a:sym typeface="Tahoma"/>
              </a:rPr>
              <a:t>Full duplex communication</a:t>
            </a:r>
            <a:endParaRPr/>
          </a:p>
          <a:p>
            <a:pPr marL="342900" marR="0" lvl="0" indent="-342900" algn="l" rtl="0">
              <a:lnSpc>
                <a:spcPct val="100000"/>
              </a:lnSpc>
              <a:spcBef>
                <a:spcPts val="640"/>
              </a:spcBef>
              <a:spcAft>
                <a:spcPts val="0"/>
              </a:spcAft>
              <a:buClr>
                <a:schemeClr val="folHlink"/>
              </a:buClr>
              <a:buSzPts val="1920"/>
              <a:buFont typeface="Noto Sans Symbols"/>
              <a:buChar char="■"/>
            </a:pPr>
            <a:r>
              <a:rPr lang="en-US" sz="3200" b="0" i="0" u="none" strike="noStrike" cap="none">
                <a:solidFill>
                  <a:schemeClr val="dk1"/>
                </a:solidFill>
                <a:latin typeface="Tahoma"/>
                <a:ea typeface="Tahoma"/>
                <a:cs typeface="Tahoma"/>
                <a:sym typeface="Tahoma"/>
              </a:rPr>
              <a:t>Multiplexing and demultiplexing</a:t>
            </a:r>
            <a:endParaRPr/>
          </a:p>
          <a:p>
            <a:pPr marL="342900" marR="0" lvl="0" indent="-342900" algn="l" rtl="0">
              <a:lnSpc>
                <a:spcPct val="100000"/>
              </a:lnSpc>
              <a:spcBef>
                <a:spcPts val="640"/>
              </a:spcBef>
              <a:spcAft>
                <a:spcPts val="0"/>
              </a:spcAft>
              <a:buClr>
                <a:schemeClr val="folHlink"/>
              </a:buClr>
              <a:buSzPts val="1920"/>
              <a:buFont typeface="Noto Sans Symbols"/>
              <a:buChar char="■"/>
            </a:pPr>
            <a:r>
              <a:rPr lang="en-US" sz="3200" b="0" i="0" u="none" strike="noStrike" cap="none">
                <a:solidFill>
                  <a:schemeClr val="dk1"/>
                </a:solidFill>
                <a:latin typeface="Tahoma"/>
                <a:ea typeface="Tahoma"/>
                <a:cs typeface="Tahoma"/>
                <a:sym typeface="Tahoma"/>
              </a:rPr>
              <a:t>Connection oriented service</a:t>
            </a:r>
            <a:endParaRPr/>
          </a:p>
          <a:p>
            <a:pPr marL="342900" marR="0" lvl="0" indent="-342900" algn="l" rtl="0">
              <a:lnSpc>
                <a:spcPct val="100000"/>
              </a:lnSpc>
              <a:spcBef>
                <a:spcPts val="640"/>
              </a:spcBef>
              <a:spcAft>
                <a:spcPts val="0"/>
              </a:spcAft>
              <a:buClr>
                <a:schemeClr val="folHlink"/>
              </a:buClr>
              <a:buSzPts val="1920"/>
              <a:buFont typeface="Noto Sans Symbols"/>
              <a:buChar char="■"/>
            </a:pPr>
            <a:r>
              <a:rPr lang="en-US" sz="3200" b="0" i="0" u="none" strike="noStrike" cap="none">
                <a:solidFill>
                  <a:schemeClr val="dk1"/>
                </a:solidFill>
                <a:latin typeface="Tahoma"/>
                <a:ea typeface="Tahoma"/>
                <a:cs typeface="Tahoma"/>
                <a:sym typeface="Tahoma"/>
              </a:rPr>
              <a:t>Reliable service: it uses ack mechanism to check the safe and sound arrival of data</a:t>
            </a:r>
            <a:endParaRPr/>
          </a:p>
        </p:txBody>
      </p:sp>
      <p:sp>
        <p:nvSpPr>
          <p:cNvPr id="241" name="Google Shape;241;p12"/>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242" name="Google Shape;242;p12"/>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12</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647"/>
        <p:cNvGrpSpPr/>
        <p:nvPr/>
      </p:nvGrpSpPr>
      <p:grpSpPr>
        <a:xfrm>
          <a:off x="0" y="0"/>
          <a:ext cx="0" cy="0"/>
          <a:chOff x="0" y="0"/>
          <a:chExt cx="0" cy="0"/>
        </a:xfrm>
      </p:grpSpPr>
      <p:sp>
        <p:nvSpPr>
          <p:cNvPr id="1648" name="Google Shape;1648;p111"/>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649" name="Google Shape;1649;p111"/>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120</a:t>
            </a:fld>
            <a:endParaRPr sz="1400" b="0" i="0" u="none" strike="noStrike" cap="none">
              <a:solidFill>
                <a:srgbClr val="000000"/>
              </a:solidFill>
              <a:latin typeface="Arial"/>
              <a:ea typeface="Arial"/>
              <a:cs typeface="Arial"/>
              <a:sym typeface="Arial"/>
            </a:endParaRPr>
          </a:p>
        </p:txBody>
      </p:sp>
      <p:sp>
        <p:nvSpPr>
          <p:cNvPr id="1650" name="Google Shape;1650;p111"/>
          <p:cNvSpPr txBox="1"/>
          <p:nvPr/>
        </p:nvSpPr>
        <p:spPr>
          <a:xfrm>
            <a:off x="990600" y="90487"/>
            <a:ext cx="571500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1800"/>
              <a:buFont typeface="Times New Roman"/>
              <a:buNone/>
            </a:pPr>
            <a:r>
              <a:rPr lang="en-US" sz="1800" b="1" i="0" u="none" strike="noStrike" cap="none">
                <a:solidFill>
                  <a:srgbClr val="0000FF"/>
                </a:solidFill>
                <a:latin typeface="Times New Roman"/>
                <a:ea typeface="Times New Roman"/>
                <a:cs typeface="Times New Roman"/>
                <a:sym typeface="Times New Roman"/>
              </a:rPr>
              <a:t>Figure 15.49</a:t>
            </a:r>
            <a:r>
              <a:rPr lang="en-US" sz="1800" b="1" i="0" u="none" strike="noStrike" cap="none">
                <a:solidFill>
                  <a:schemeClr val="accent2"/>
                </a:solidFill>
                <a:latin typeface="Times New Roman"/>
                <a:ea typeface="Times New Roman"/>
                <a:cs typeface="Times New Roman"/>
                <a:sym typeface="Times New Roman"/>
              </a:rPr>
              <a:t>    </a:t>
            </a:r>
            <a:r>
              <a:rPr lang="en-US" sz="1800" b="1" i="1" u="none" strike="noStrike" cap="none">
                <a:solidFill>
                  <a:schemeClr val="dk1"/>
                </a:solidFill>
                <a:latin typeface="Times New Roman"/>
                <a:ea typeface="Times New Roman"/>
                <a:cs typeface="Times New Roman"/>
                <a:sym typeface="Times New Roman"/>
              </a:rPr>
              <a:t>Example 15.6</a:t>
            </a:r>
            <a:endParaRPr sz="1400" b="0" i="0" u="none" strike="noStrike" cap="none">
              <a:solidFill>
                <a:srgbClr val="000000"/>
              </a:solidFill>
              <a:latin typeface="Arial"/>
              <a:ea typeface="Arial"/>
              <a:cs typeface="Arial"/>
              <a:sym typeface="Arial"/>
            </a:endParaRPr>
          </a:p>
        </p:txBody>
      </p:sp>
      <p:sp>
        <p:nvSpPr>
          <p:cNvPr id="1651" name="Google Shape;1651;p111"/>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652" name="Google Shape;1652;p11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653" name="Google Shape;1653;p111"/>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654" name="Google Shape;1654;p11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655" name="Google Shape;1655;p11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656" name="Google Shape;1656;p111"/>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657" name="Google Shape;1657;p11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pic>
        <p:nvPicPr>
          <p:cNvPr id="1658" name="Google Shape;1658;p111"/>
          <p:cNvPicPr preferRelativeResize="0"/>
          <p:nvPr/>
        </p:nvPicPr>
        <p:blipFill rotWithShape="1">
          <a:blip r:embed="rId3">
            <a:alphaModFix/>
          </a:blip>
          <a:srcRect/>
          <a:stretch/>
        </p:blipFill>
        <p:spPr>
          <a:xfrm>
            <a:off x="0" y="666750"/>
            <a:ext cx="8867775" cy="619125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662"/>
        <p:cNvGrpSpPr/>
        <p:nvPr/>
      </p:nvGrpSpPr>
      <p:grpSpPr>
        <a:xfrm>
          <a:off x="0" y="0"/>
          <a:ext cx="0" cy="0"/>
          <a:chOff x="0" y="0"/>
          <a:chExt cx="0" cy="0"/>
        </a:xfrm>
      </p:grpSpPr>
      <p:sp>
        <p:nvSpPr>
          <p:cNvPr id="1663" name="Google Shape;1663;p112"/>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664" name="Google Shape;1664;p112"/>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121</a:t>
            </a:fld>
            <a:endParaRPr sz="1400" b="0" i="0" u="none" strike="noStrike" cap="none">
              <a:solidFill>
                <a:srgbClr val="000000"/>
              </a:solidFill>
              <a:latin typeface="Arial"/>
              <a:ea typeface="Arial"/>
              <a:cs typeface="Arial"/>
              <a:sym typeface="Arial"/>
            </a:endParaRPr>
          </a:p>
        </p:txBody>
      </p:sp>
      <p:sp>
        <p:nvSpPr>
          <p:cNvPr id="1665" name="Google Shape;1665;p112"/>
          <p:cNvSpPr txBox="1"/>
          <p:nvPr/>
        </p:nvSpPr>
        <p:spPr>
          <a:xfrm>
            <a:off x="76200" y="696912"/>
            <a:ext cx="8867775" cy="48387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400"/>
              <a:buFont typeface="Arimo"/>
              <a:buNone/>
            </a:pPr>
            <a:r>
              <a:rPr lang="en-US" sz="2400" b="1" i="0" u="none" strike="noStrike" cap="none">
                <a:solidFill>
                  <a:schemeClr val="dk1"/>
                </a:solidFill>
                <a:latin typeface="Arimo"/>
                <a:ea typeface="Arimo"/>
                <a:cs typeface="Arimo"/>
                <a:sym typeface="Arimo"/>
              </a:rPr>
              <a:t>Figure 15.50 shows how a duplicate segment can be detected with a combination of ACK and SACK. In this case, we have some out-of-order segments (in one block) and one duplicate segment. To show both out-of-order and duplicate data, SACK uses the first block, in this case, to show the duplicate data and other blocks to show out-of-order data. Note that only the first block can be used for duplicate data. The natural question is how the sender, when it receives these ACK and SACK values, knows that the first block is for duplicate data (compare this example with the previous example). The answer is that the bytes in the first block are already acknowledged in the ACK field; therefore, this block must be a duplicate.</a:t>
            </a:r>
            <a:endParaRPr sz="1400" b="0" i="0" u="none" strike="noStrike" cap="none">
              <a:solidFill>
                <a:srgbClr val="000000"/>
              </a:solidFill>
              <a:latin typeface="Arial"/>
              <a:ea typeface="Arial"/>
              <a:cs typeface="Arial"/>
              <a:sym typeface="Arial"/>
            </a:endParaRPr>
          </a:p>
        </p:txBody>
      </p:sp>
      <p:grpSp>
        <p:nvGrpSpPr>
          <p:cNvPr id="1666" name="Google Shape;1666;p112"/>
          <p:cNvGrpSpPr/>
          <p:nvPr/>
        </p:nvGrpSpPr>
        <p:grpSpPr>
          <a:xfrm>
            <a:off x="0" y="0"/>
            <a:ext cx="9144000" cy="609600"/>
            <a:chOff x="0" y="2448"/>
            <a:chExt cx="5760" cy="384"/>
          </a:xfrm>
        </p:grpSpPr>
        <p:sp>
          <p:nvSpPr>
            <p:cNvPr id="1667" name="Google Shape;1667;p112"/>
            <p:cNvSpPr txBox="1"/>
            <p:nvPr/>
          </p:nvSpPr>
          <p:spPr>
            <a:xfrm>
              <a:off x="0" y="2448"/>
              <a:ext cx="5760" cy="384"/>
            </a:xfrm>
            <a:prstGeom prst="rect">
              <a:avLst/>
            </a:prstGeom>
            <a:solidFill>
              <a:srgbClr val="2CB843"/>
            </a:solidFill>
            <a:ln w="9525" cap="flat" cmpd="sng">
              <a:solidFill>
                <a:schemeClr val="folHlink"/>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668" name="Google Shape;1668;p112"/>
            <p:cNvSpPr txBox="1"/>
            <p:nvPr/>
          </p:nvSpPr>
          <p:spPr>
            <a:xfrm>
              <a:off x="0" y="2448"/>
              <a:ext cx="1595" cy="365"/>
            </a:xfrm>
            <a:prstGeom prst="rect">
              <a:avLst/>
            </a:prstGeom>
            <a:solidFill>
              <a:srgbClr val="2CB84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imes New Roman"/>
                <a:buNone/>
              </a:pPr>
              <a:r>
                <a:rPr lang="en-US" sz="3200" b="1" i="0" u="none" strike="noStrike" cap="none">
                  <a:solidFill>
                    <a:schemeClr val="lt1"/>
                  </a:solidFill>
                  <a:latin typeface="Times New Roman"/>
                  <a:ea typeface="Times New Roman"/>
                  <a:cs typeface="Times New Roman"/>
                  <a:sym typeface="Times New Roman"/>
                </a:rPr>
                <a:t>Example 15.7</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672"/>
        <p:cNvGrpSpPr/>
        <p:nvPr/>
      </p:nvGrpSpPr>
      <p:grpSpPr>
        <a:xfrm>
          <a:off x="0" y="0"/>
          <a:ext cx="0" cy="0"/>
          <a:chOff x="0" y="0"/>
          <a:chExt cx="0" cy="0"/>
        </a:xfrm>
      </p:grpSpPr>
      <p:sp>
        <p:nvSpPr>
          <p:cNvPr id="1673" name="Google Shape;1673;p113"/>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674" name="Google Shape;1674;p113"/>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122</a:t>
            </a:fld>
            <a:endParaRPr sz="1400" b="0" i="0" u="none" strike="noStrike" cap="none">
              <a:solidFill>
                <a:srgbClr val="000000"/>
              </a:solidFill>
              <a:latin typeface="Arial"/>
              <a:ea typeface="Arial"/>
              <a:cs typeface="Arial"/>
              <a:sym typeface="Arial"/>
            </a:endParaRPr>
          </a:p>
        </p:txBody>
      </p:sp>
      <p:sp>
        <p:nvSpPr>
          <p:cNvPr id="1675" name="Google Shape;1675;p113"/>
          <p:cNvSpPr txBox="1"/>
          <p:nvPr/>
        </p:nvSpPr>
        <p:spPr>
          <a:xfrm>
            <a:off x="990600" y="90487"/>
            <a:ext cx="571500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1800"/>
              <a:buFont typeface="Times New Roman"/>
              <a:buNone/>
            </a:pPr>
            <a:r>
              <a:rPr lang="en-US" sz="1800" b="1" i="0" u="none" strike="noStrike" cap="none">
                <a:solidFill>
                  <a:srgbClr val="0000FF"/>
                </a:solidFill>
                <a:latin typeface="Times New Roman"/>
                <a:ea typeface="Times New Roman"/>
                <a:cs typeface="Times New Roman"/>
                <a:sym typeface="Times New Roman"/>
              </a:rPr>
              <a:t>Figure 15.50</a:t>
            </a:r>
            <a:r>
              <a:rPr lang="en-US" sz="1800" b="1" i="0" u="none" strike="noStrike" cap="none">
                <a:solidFill>
                  <a:schemeClr val="accent2"/>
                </a:solidFill>
                <a:latin typeface="Times New Roman"/>
                <a:ea typeface="Times New Roman"/>
                <a:cs typeface="Times New Roman"/>
                <a:sym typeface="Times New Roman"/>
              </a:rPr>
              <a:t>    </a:t>
            </a:r>
            <a:r>
              <a:rPr lang="en-US" sz="1800" b="1" i="1" u="none" strike="noStrike" cap="none">
                <a:solidFill>
                  <a:schemeClr val="dk1"/>
                </a:solidFill>
                <a:latin typeface="Times New Roman"/>
                <a:ea typeface="Times New Roman"/>
                <a:cs typeface="Times New Roman"/>
                <a:sym typeface="Times New Roman"/>
              </a:rPr>
              <a:t>Example 15.7</a:t>
            </a:r>
            <a:endParaRPr sz="1400" b="0" i="0" u="none" strike="noStrike" cap="none">
              <a:solidFill>
                <a:srgbClr val="000000"/>
              </a:solidFill>
              <a:latin typeface="Arial"/>
              <a:ea typeface="Arial"/>
              <a:cs typeface="Arial"/>
              <a:sym typeface="Arial"/>
            </a:endParaRPr>
          </a:p>
        </p:txBody>
      </p:sp>
      <p:sp>
        <p:nvSpPr>
          <p:cNvPr id="1676" name="Google Shape;1676;p113"/>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677" name="Google Shape;1677;p113"/>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678" name="Google Shape;1678;p113"/>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679" name="Google Shape;1679;p113"/>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680" name="Google Shape;1680;p113"/>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681" name="Google Shape;1681;p113"/>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682" name="Google Shape;1682;p113"/>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pic>
        <p:nvPicPr>
          <p:cNvPr id="1683" name="Google Shape;1683;p113"/>
          <p:cNvPicPr preferRelativeResize="0"/>
          <p:nvPr/>
        </p:nvPicPr>
        <p:blipFill rotWithShape="1">
          <a:blip r:embed="rId3">
            <a:alphaModFix/>
          </a:blip>
          <a:srcRect/>
          <a:stretch/>
        </p:blipFill>
        <p:spPr>
          <a:xfrm>
            <a:off x="533400" y="1717675"/>
            <a:ext cx="7907337" cy="3165475"/>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687"/>
        <p:cNvGrpSpPr/>
        <p:nvPr/>
      </p:nvGrpSpPr>
      <p:grpSpPr>
        <a:xfrm>
          <a:off x="0" y="0"/>
          <a:ext cx="0" cy="0"/>
          <a:chOff x="0" y="0"/>
          <a:chExt cx="0" cy="0"/>
        </a:xfrm>
      </p:grpSpPr>
      <p:sp>
        <p:nvSpPr>
          <p:cNvPr id="1688" name="Google Shape;1688;p114"/>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689" name="Google Shape;1689;p114"/>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123</a:t>
            </a:fld>
            <a:endParaRPr sz="1400" b="0" i="0" u="none" strike="noStrike" cap="none">
              <a:solidFill>
                <a:srgbClr val="000000"/>
              </a:solidFill>
              <a:latin typeface="Arial"/>
              <a:ea typeface="Arial"/>
              <a:cs typeface="Arial"/>
              <a:sym typeface="Arial"/>
            </a:endParaRPr>
          </a:p>
        </p:txBody>
      </p:sp>
      <p:sp>
        <p:nvSpPr>
          <p:cNvPr id="1690" name="Google Shape;1690;p114"/>
          <p:cNvSpPr txBox="1"/>
          <p:nvPr/>
        </p:nvSpPr>
        <p:spPr>
          <a:xfrm>
            <a:off x="76200" y="696912"/>
            <a:ext cx="8848725" cy="37433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400"/>
              <a:buFont typeface="Arimo"/>
              <a:buNone/>
            </a:pPr>
            <a:r>
              <a:rPr lang="en-US" sz="2400" b="1" i="0" u="none" strike="noStrike" cap="none">
                <a:solidFill>
                  <a:schemeClr val="dk1"/>
                </a:solidFill>
                <a:latin typeface="Arimo"/>
                <a:ea typeface="Arimo"/>
                <a:cs typeface="Arimo"/>
                <a:sym typeface="Arimo"/>
              </a:rPr>
              <a:t>Figure 15.51 shows what happens if one of the segments in the out-of-order section is also duplicated. In this example, one of the segments (4001:5000) is duplicated.</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2400"/>
              <a:buFont typeface="Tahoma"/>
              <a:buNone/>
            </a:pPr>
            <a:endParaRPr sz="2400" b="1" i="0" u="none" strike="noStrike" cap="none">
              <a:solidFill>
                <a:schemeClr val="dk1"/>
              </a:solidFill>
              <a:latin typeface="Arimo"/>
              <a:ea typeface="Arimo"/>
              <a:cs typeface="Arimo"/>
              <a:sym typeface="Arimo"/>
            </a:endParaRPr>
          </a:p>
          <a:p>
            <a:pPr marL="0" marR="0" lvl="0" indent="0" algn="just" rtl="0">
              <a:lnSpc>
                <a:spcPct val="100000"/>
              </a:lnSpc>
              <a:spcBef>
                <a:spcPts val="0"/>
              </a:spcBef>
              <a:spcAft>
                <a:spcPts val="0"/>
              </a:spcAft>
              <a:buClr>
                <a:schemeClr val="dk1"/>
              </a:buClr>
              <a:buSzPts val="2400"/>
              <a:buFont typeface="Arimo"/>
              <a:buNone/>
            </a:pPr>
            <a:r>
              <a:rPr lang="en-US" sz="2400" b="1" i="0" u="none" strike="noStrike" cap="none">
                <a:solidFill>
                  <a:schemeClr val="dk1"/>
                </a:solidFill>
                <a:latin typeface="Arimo"/>
                <a:ea typeface="Arimo"/>
                <a:cs typeface="Arimo"/>
                <a:sym typeface="Arimo"/>
              </a:rPr>
              <a:t>The SACK option announces this duplicate data first and then the out-of-order block. This time, however, the duplicated block is not yet acknowledged by ACK, but because it is part of the out-of-order block (4001:5000 is part of 4001:6000), it is understood by the sender that it defines the duplicate data.</a:t>
            </a:r>
            <a:endParaRPr sz="1400" b="0" i="0" u="none" strike="noStrike" cap="none">
              <a:solidFill>
                <a:srgbClr val="000000"/>
              </a:solidFill>
              <a:latin typeface="Arial"/>
              <a:ea typeface="Arial"/>
              <a:cs typeface="Arial"/>
              <a:sym typeface="Arial"/>
            </a:endParaRPr>
          </a:p>
        </p:txBody>
      </p:sp>
      <p:grpSp>
        <p:nvGrpSpPr>
          <p:cNvPr id="1691" name="Google Shape;1691;p114"/>
          <p:cNvGrpSpPr/>
          <p:nvPr/>
        </p:nvGrpSpPr>
        <p:grpSpPr>
          <a:xfrm>
            <a:off x="0" y="0"/>
            <a:ext cx="9144000" cy="609600"/>
            <a:chOff x="0" y="2448"/>
            <a:chExt cx="5760" cy="384"/>
          </a:xfrm>
        </p:grpSpPr>
        <p:sp>
          <p:nvSpPr>
            <p:cNvPr id="1692" name="Google Shape;1692;p114"/>
            <p:cNvSpPr txBox="1"/>
            <p:nvPr/>
          </p:nvSpPr>
          <p:spPr>
            <a:xfrm>
              <a:off x="0" y="2448"/>
              <a:ext cx="5760" cy="384"/>
            </a:xfrm>
            <a:prstGeom prst="rect">
              <a:avLst/>
            </a:prstGeom>
            <a:solidFill>
              <a:srgbClr val="2CB843"/>
            </a:solidFill>
            <a:ln w="9525" cap="flat" cmpd="sng">
              <a:solidFill>
                <a:schemeClr val="folHlink"/>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693" name="Google Shape;1693;p114"/>
            <p:cNvSpPr txBox="1"/>
            <p:nvPr/>
          </p:nvSpPr>
          <p:spPr>
            <a:xfrm>
              <a:off x="0" y="2448"/>
              <a:ext cx="1595" cy="365"/>
            </a:xfrm>
            <a:prstGeom prst="rect">
              <a:avLst/>
            </a:prstGeom>
            <a:solidFill>
              <a:srgbClr val="2CB84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imes New Roman"/>
                <a:buNone/>
              </a:pPr>
              <a:r>
                <a:rPr lang="en-US" sz="3200" b="1" i="0" u="none" strike="noStrike" cap="none">
                  <a:solidFill>
                    <a:schemeClr val="lt1"/>
                  </a:solidFill>
                  <a:latin typeface="Times New Roman"/>
                  <a:ea typeface="Times New Roman"/>
                  <a:cs typeface="Times New Roman"/>
                  <a:sym typeface="Times New Roman"/>
                </a:rPr>
                <a:t>Example 15.8</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697"/>
        <p:cNvGrpSpPr/>
        <p:nvPr/>
      </p:nvGrpSpPr>
      <p:grpSpPr>
        <a:xfrm>
          <a:off x="0" y="0"/>
          <a:ext cx="0" cy="0"/>
          <a:chOff x="0" y="0"/>
          <a:chExt cx="0" cy="0"/>
        </a:xfrm>
      </p:grpSpPr>
      <p:sp>
        <p:nvSpPr>
          <p:cNvPr id="1698" name="Google Shape;1698;p115"/>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699" name="Google Shape;1699;p115"/>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124</a:t>
            </a:fld>
            <a:endParaRPr sz="1400" b="0" i="0" u="none" strike="noStrike" cap="none">
              <a:solidFill>
                <a:srgbClr val="000000"/>
              </a:solidFill>
              <a:latin typeface="Arial"/>
              <a:ea typeface="Arial"/>
              <a:cs typeface="Arial"/>
              <a:sym typeface="Arial"/>
            </a:endParaRPr>
          </a:p>
        </p:txBody>
      </p:sp>
      <p:sp>
        <p:nvSpPr>
          <p:cNvPr id="1700" name="Google Shape;1700;p115"/>
          <p:cNvSpPr txBox="1"/>
          <p:nvPr/>
        </p:nvSpPr>
        <p:spPr>
          <a:xfrm>
            <a:off x="990600" y="90487"/>
            <a:ext cx="571500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1800"/>
              <a:buFont typeface="Times New Roman"/>
              <a:buNone/>
            </a:pPr>
            <a:r>
              <a:rPr lang="en-US" sz="1800" b="1" i="0" u="none" strike="noStrike" cap="none">
                <a:solidFill>
                  <a:srgbClr val="0000FF"/>
                </a:solidFill>
                <a:latin typeface="Times New Roman"/>
                <a:ea typeface="Times New Roman"/>
                <a:cs typeface="Times New Roman"/>
                <a:sym typeface="Times New Roman"/>
              </a:rPr>
              <a:t>Figure 15.51</a:t>
            </a:r>
            <a:r>
              <a:rPr lang="en-US" sz="1800" b="1" i="0" u="none" strike="noStrike" cap="none">
                <a:solidFill>
                  <a:schemeClr val="accent2"/>
                </a:solidFill>
                <a:latin typeface="Times New Roman"/>
                <a:ea typeface="Times New Roman"/>
                <a:cs typeface="Times New Roman"/>
                <a:sym typeface="Times New Roman"/>
              </a:rPr>
              <a:t>    </a:t>
            </a:r>
            <a:r>
              <a:rPr lang="en-US" sz="1800" b="1" i="1" u="none" strike="noStrike" cap="none">
                <a:solidFill>
                  <a:schemeClr val="dk1"/>
                </a:solidFill>
                <a:latin typeface="Times New Roman"/>
                <a:ea typeface="Times New Roman"/>
                <a:cs typeface="Times New Roman"/>
                <a:sym typeface="Times New Roman"/>
              </a:rPr>
              <a:t>Example 15.8</a:t>
            </a:r>
            <a:endParaRPr sz="1400" b="0" i="0" u="none" strike="noStrike" cap="none">
              <a:solidFill>
                <a:srgbClr val="000000"/>
              </a:solidFill>
              <a:latin typeface="Arial"/>
              <a:ea typeface="Arial"/>
              <a:cs typeface="Arial"/>
              <a:sym typeface="Arial"/>
            </a:endParaRPr>
          </a:p>
        </p:txBody>
      </p:sp>
      <p:sp>
        <p:nvSpPr>
          <p:cNvPr id="1701" name="Google Shape;1701;p115"/>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702" name="Google Shape;1702;p115"/>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703" name="Google Shape;1703;p115"/>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704" name="Google Shape;1704;p115"/>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705" name="Google Shape;1705;p115"/>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706" name="Google Shape;1706;p115"/>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707" name="Google Shape;1707;p115"/>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pic>
        <p:nvPicPr>
          <p:cNvPr id="1708" name="Google Shape;1708;p115"/>
          <p:cNvPicPr preferRelativeResize="0"/>
          <p:nvPr/>
        </p:nvPicPr>
        <p:blipFill rotWithShape="1">
          <a:blip r:embed="rId3">
            <a:alphaModFix/>
          </a:blip>
          <a:srcRect/>
          <a:stretch/>
        </p:blipFill>
        <p:spPr>
          <a:xfrm>
            <a:off x="533400" y="2033587"/>
            <a:ext cx="7970837" cy="2995612"/>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712"/>
        <p:cNvGrpSpPr/>
        <p:nvPr/>
      </p:nvGrpSpPr>
      <p:grpSpPr>
        <a:xfrm>
          <a:off x="0" y="0"/>
          <a:ext cx="0" cy="0"/>
          <a:chOff x="0" y="0"/>
          <a:chExt cx="0" cy="0"/>
        </a:xfrm>
      </p:grpSpPr>
      <p:sp>
        <p:nvSpPr>
          <p:cNvPr id="1713" name="Google Shape;1713;p11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2"/>
              </a:buClr>
              <a:buSzPts val="4400"/>
              <a:buFont typeface="Tahoma"/>
              <a:buNone/>
            </a:pPr>
            <a:r>
              <a:rPr lang="en-US" sz="4400" b="0" i="0" u="none">
                <a:solidFill>
                  <a:schemeClr val="dk2"/>
                </a:solidFill>
                <a:latin typeface="Tahoma"/>
                <a:ea typeface="Tahoma"/>
                <a:cs typeface="Tahoma"/>
                <a:sym typeface="Tahoma"/>
              </a:rPr>
              <a:t>TCP PACKAGE</a:t>
            </a:r>
            <a:endParaRPr/>
          </a:p>
        </p:txBody>
      </p:sp>
      <p:sp>
        <p:nvSpPr>
          <p:cNvPr id="1714" name="Google Shape;1714;p116"/>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220980" algn="l" rtl="0">
              <a:lnSpc>
                <a:spcPct val="100000"/>
              </a:lnSpc>
              <a:spcBef>
                <a:spcPts val="0"/>
              </a:spcBef>
              <a:spcAft>
                <a:spcPts val="0"/>
              </a:spcAft>
              <a:buClr>
                <a:schemeClr val="folHlink"/>
              </a:buClr>
              <a:buSzPts val="1920"/>
              <a:buFont typeface="Noto Sans Symbols"/>
              <a:buNone/>
            </a:pPr>
            <a:endParaRPr sz="3200">
              <a:solidFill>
                <a:schemeClr val="dk1"/>
              </a:solidFill>
              <a:latin typeface="Tahoma"/>
              <a:ea typeface="Tahoma"/>
              <a:cs typeface="Tahoma"/>
              <a:sym typeface="Tahoma"/>
            </a:endParaRPr>
          </a:p>
        </p:txBody>
      </p:sp>
      <p:sp>
        <p:nvSpPr>
          <p:cNvPr id="1715" name="Google Shape;1715;p116"/>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716" name="Google Shape;1716;p116"/>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125</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gradFill>
          <a:gsLst>
            <a:gs pos="0">
              <a:srgbClr val="FFFF99"/>
            </a:gs>
            <a:gs pos="100000">
              <a:srgbClr val="767647"/>
            </a:gs>
          </a:gsLst>
          <a:lin ang="0" scaled="0"/>
        </a:gradFill>
        <a:effectLst/>
      </p:bgPr>
    </p:bg>
    <p:spTree>
      <p:nvGrpSpPr>
        <p:cNvPr id="1" name="Shape 1720"/>
        <p:cNvGrpSpPr/>
        <p:nvPr/>
      </p:nvGrpSpPr>
      <p:grpSpPr>
        <a:xfrm>
          <a:off x="0" y="0"/>
          <a:ext cx="0" cy="0"/>
          <a:chOff x="0" y="0"/>
          <a:chExt cx="0" cy="0"/>
        </a:xfrm>
      </p:grpSpPr>
      <p:sp>
        <p:nvSpPr>
          <p:cNvPr id="1721" name="Google Shape;1721;p117"/>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722" name="Google Shape;1722;p117"/>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126</a:t>
            </a:fld>
            <a:endParaRPr sz="1400" b="0" i="0" u="none" strike="noStrike" cap="none">
              <a:solidFill>
                <a:srgbClr val="000000"/>
              </a:solidFill>
              <a:latin typeface="Arial"/>
              <a:ea typeface="Arial"/>
              <a:cs typeface="Arial"/>
              <a:sym typeface="Arial"/>
            </a:endParaRPr>
          </a:p>
        </p:txBody>
      </p:sp>
      <p:sp>
        <p:nvSpPr>
          <p:cNvPr id="1723" name="Google Shape;1723;p117"/>
          <p:cNvSpPr txBox="1"/>
          <p:nvPr/>
        </p:nvSpPr>
        <p:spPr>
          <a:xfrm>
            <a:off x="228600" y="152400"/>
            <a:ext cx="5468937" cy="5794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200"/>
              <a:buFont typeface="Times"/>
              <a:buNone/>
            </a:pPr>
            <a:r>
              <a:rPr lang="en-US" sz="3200" b="1" i="1" u="none" strike="noStrike" cap="none">
                <a:solidFill>
                  <a:schemeClr val="hlink"/>
                </a:solidFill>
                <a:latin typeface="Times"/>
                <a:ea typeface="Times"/>
                <a:cs typeface="Times"/>
                <a:sym typeface="Times"/>
              </a:rPr>
              <a:t>Topics Discussed in the Section</a:t>
            </a:r>
            <a:endParaRPr sz="1400" b="0" i="0" u="none" strike="noStrike" cap="none">
              <a:solidFill>
                <a:srgbClr val="000000"/>
              </a:solidFill>
              <a:latin typeface="Arial"/>
              <a:ea typeface="Arial"/>
              <a:cs typeface="Arial"/>
              <a:sym typeface="Arial"/>
            </a:endParaRPr>
          </a:p>
        </p:txBody>
      </p:sp>
      <p:sp>
        <p:nvSpPr>
          <p:cNvPr id="1724" name="Google Shape;1724;p117"/>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725" name="Google Shape;1725;p117"/>
          <p:cNvSpPr txBox="1"/>
          <p:nvPr/>
        </p:nvSpPr>
        <p:spPr>
          <a:xfrm>
            <a:off x="304800" y="989012"/>
            <a:ext cx="8382000" cy="2570162"/>
          </a:xfrm>
          <a:prstGeom prst="rect">
            <a:avLst/>
          </a:prstGeom>
          <a:noFill/>
          <a:ln>
            <a:noFill/>
          </a:ln>
        </p:spPr>
        <p:txBody>
          <a:bodyPr spcFirstLastPara="1" wrap="square" lIns="91425" tIns="45700" rIns="91425" bIns="45700" anchor="t" anchorCtr="0">
            <a:spAutoFit/>
          </a:bodyPr>
          <a:lstStyle/>
          <a:p>
            <a:pPr marL="0" marR="0" lvl="0" indent="-208025" algn="l" rtl="0">
              <a:lnSpc>
                <a:spcPct val="100000"/>
              </a:lnSpc>
              <a:spcBef>
                <a:spcPts val="0"/>
              </a:spcBef>
              <a:spcAft>
                <a:spcPts val="0"/>
              </a:spcAft>
              <a:buClr>
                <a:schemeClr val="dk1"/>
              </a:buClr>
              <a:buSzPts val="3276"/>
              <a:buFont typeface="Noto Sans Symbols"/>
              <a:buChar char="✔"/>
            </a:pPr>
            <a:r>
              <a:rPr lang="en-US" sz="2800" b="1" i="0" u="none" strike="noStrike" cap="none">
                <a:solidFill>
                  <a:srgbClr val="0033CC"/>
                </a:solidFill>
                <a:latin typeface="Times New Roman"/>
                <a:ea typeface="Times New Roman"/>
                <a:cs typeface="Times New Roman"/>
                <a:sym typeface="Times New Roman"/>
              </a:rPr>
              <a:t> Transmission Control Block TCBs</a:t>
            </a:r>
            <a:endParaRPr sz="1400" b="0" i="0" u="none" strike="noStrike" cap="none">
              <a:solidFill>
                <a:srgbClr val="000000"/>
              </a:solidFill>
              <a:latin typeface="Arial"/>
              <a:ea typeface="Arial"/>
              <a:cs typeface="Arial"/>
              <a:sym typeface="Arial"/>
            </a:endParaRPr>
          </a:p>
          <a:p>
            <a:pPr marL="0" marR="0" lvl="0" indent="-208025" algn="l" rtl="0">
              <a:lnSpc>
                <a:spcPct val="100000"/>
              </a:lnSpc>
              <a:spcBef>
                <a:spcPts val="560"/>
              </a:spcBef>
              <a:spcAft>
                <a:spcPts val="0"/>
              </a:spcAft>
              <a:buClr>
                <a:schemeClr val="dk1"/>
              </a:buClr>
              <a:buSzPts val="3276"/>
              <a:buFont typeface="Noto Sans Symbols"/>
              <a:buChar char="✔"/>
            </a:pPr>
            <a:r>
              <a:rPr lang="en-US" sz="2800" b="1" i="0" u="none" strike="noStrike" cap="none">
                <a:solidFill>
                  <a:srgbClr val="0033CC"/>
                </a:solidFill>
                <a:latin typeface="Times New Roman"/>
                <a:ea typeface="Times New Roman"/>
                <a:cs typeface="Times New Roman"/>
                <a:sym typeface="Times New Roman"/>
              </a:rPr>
              <a:t> Timers</a:t>
            </a:r>
            <a:endParaRPr sz="1400" b="0" i="0" u="none" strike="noStrike" cap="none">
              <a:solidFill>
                <a:srgbClr val="000000"/>
              </a:solidFill>
              <a:latin typeface="Arial"/>
              <a:ea typeface="Arial"/>
              <a:cs typeface="Arial"/>
              <a:sym typeface="Arial"/>
            </a:endParaRPr>
          </a:p>
          <a:p>
            <a:pPr marL="0" marR="0" lvl="0" indent="-208025" algn="l" rtl="0">
              <a:lnSpc>
                <a:spcPct val="100000"/>
              </a:lnSpc>
              <a:spcBef>
                <a:spcPts val="560"/>
              </a:spcBef>
              <a:spcAft>
                <a:spcPts val="0"/>
              </a:spcAft>
              <a:buClr>
                <a:schemeClr val="dk1"/>
              </a:buClr>
              <a:buSzPts val="3276"/>
              <a:buFont typeface="Noto Sans Symbols"/>
              <a:buChar char="✔"/>
            </a:pPr>
            <a:r>
              <a:rPr lang="en-US" sz="2800" b="1" i="0" u="none" strike="noStrike" cap="none">
                <a:solidFill>
                  <a:srgbClr val="0033CC"/>
                </a:solidFill>
                <a:latin typeface="Times New Roman"/>
                <a:ea typeface="Times New Roman"/>
                <a:cs typeface="Times New Roman"/>
                <a:sym typeface="Times New Roman"/>
              </a:rPr>
              <a:t> Main Module</a:t>
            </a:r>
            <a:endParaRPr sz="1400" b="0" i="0" u="none" strike="noStrike" cap="none">
              <a:solidFill>
                <a:srgbClr val="000000"/>
              </a:solidFill>
              <a:latin typeface="Arial"/>
              <a:ea typeface="Arial"/>
              <a:cs typeface="Arial"/>
              <a:sym typeface="Arial"/>
            </a:endParaRPr>
          </a:p>
          <a:p>
            <a:pPr marL="0" marR="0" lvl="0" indent="-208025" algn="l" rtl="0">
              <a:lnSpc>
                <a:spcPct val="100000"/>
              </a:lnSpc>
              <a:spcBef>
                <a:spcPts val="560"/>
              </a:spcBef>
              <a:spcAft>
                <a:spcPts val="0"/>
              </a:spcAft>
              <a:buClr>
                <a:schemeClr val="dk1"/>
              </a:buClr>
              <a:buSzPts val="3276"/>
              <a:buFont typeface="Noto Sans Symbols"/>
              <a:buChar char="✔"/>
            </a:pPr>
            <a:r>
              <a:rPr lang="en-US" sz="2800" b="1" i="0" u="none" strike="noStrike" cap="none">
                <a:solidFill>
                  <a:srgbClr val="0033CC"/>
                </a:solidFill>
                <a:latin typeface="Times New Roman"/>
                <a:ea typeface="Times New Roman"/>
                <a:cs typeface="Times New Roman"/>
                <a:sym typeface="Times New Roman"/>
              </a:rPr>
              <a:t> Input Processing Module</a:t>
            </a:r>
            <a:endParaRPr sz="1400" b="0" i="0" u="none" strike="noStrike" cap="none">
              <a:solidFill>
                <a:srgbClr val="000000"/>
              </a:solidFill>
              <a:latin typeface="Arial"/>
              <a:ea typeface="Arial"/>
              <a:cs typeface="Arial"/>
              <a:sym typeface="Arial"/>
            </a:endParaRPr>
          </a:p>
          <a:p>
            <a:pPr marL="0" marR="0" lvl="0" indent="-208025" algn="l" rtl="0">
              <a:lnSpc>
                <a:spcPct val="100000"/>
              </a:lnSpc>
              <a:spcBef>
                <a:spcPts val="560"/>
              </a:spcBef>
              <a:spcAft>
                <a:spcPts val="0"/>
              </a:spcAft>
              <a:buClr>
                <a:schemeClr val="dk1"/>
              </a:buClr>
              <a:buSzPts val="3276"/>
              <a:buFont typeface="Noto Sans Symbols"/>
              <a:buChar char="✔"/>
            </a:pPr>
            <a:r>
              <a:rPr lang="en-US" sz="2800" b="1" i="0" u="none" strike="noStrike" cap="none">
                <a:solidFill>
                  <a:srgbClr val="0033CC"/>
                </a:solidFill>
                <a:latin typeface="Times New Roman"/>
                <a:ea typeface="Times New Roman"/>
                <a:cs typeface="Times New Roman"/>
                <a:sym typeface="Times New Roman"/>
              </a:rPr>
              <a:t> Output Processing Module</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25"/>
                                        </p:tgtEl>
                                        <p:attrNameLst>
                                          <p:attrName>style.visibility</p:attrName>
                                        </p:attrNameLst>
                                      </p:cBhvr>
                                      <p:to>
                                        <p:strVal val="visible"/>
                                      </p:to>
                                    </p:set>
                                    <p:animEffect transition="in" filter="fade">
                                      <p:cBhvr>
                                        <p:cTn id="7" dur="5000"/>
                                        <p:tgtEl>
                                          <p:spTgt spid="1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729"/>
        <p:cNvGrpSpPr/>
        <p:nvPr/>
      </p:nvGrpSpPr>
      <p:grpSpPr>
        <a:xfrm>
          <a:off x="0" y="0"/>
          <a:ext cx="0" cy="0"/>
          <a:chOff x="0" y="0"/>
          <a:chExt cx="0" cy="0"/>
        </a:xfrm>
      </p:grpSpPr>
      <p:sp>
        <p:nvSpPr>
          <p:cNvPr id="1730" name="Google Shape;1730;p118"/>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731" name="Google Shape;1731;p118"/>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127</a:t>
            </a:fld>
            <a:endParaRPr sz="1400" b="0" i="0" u="none" strike="noStrike" cap="none">
              <a:solidFill>
                <a:srgbClr val="000000"/>
              </a:solidFill>
              <a:latin typeface="Arial"/>
              <a:ea typeface="Arial"/>
              <a:cs typeface="Arial"/>
              <a:sym typeface="Arial"/>
            </a:endParaRPr>
          </a:p>
        </p:txBody>
      </p:sp>
      <p:sp>
        <p:nvSpPr>
          <p:cNvPr id="1732" name="Google Shape;1732;p118"/>
          <p:cNvSpPr txBox="1"/>
          <p:nvPr/>
        </p:nvSpPr>
        <p:spPr>
          <a:xfrm>
            <a:off x="990600" y="90487"/>
            <a:ext cx="571500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1800"/>
              <a:buFont typeface="Times New Roman"/>
              <a:buNone/>
            </a:pPr>
            <a:r>
              <a:rPr lang="en-US" sz="1800" b="1" i="0" u="none" strike="noStrike" cap="none">
                <a:solidFill>
                  <a:srgbClr val="0000FF"/>
                </a:solidFill>
                <a:latin typeface="Times New Roman"/>
                <a:ea typeface="Times New Roman"/>
                <a:cs typeface="Times New Roman"/>
                <a:sym typeface="Times New Roman"/>
              </a:rPr>
              <a:t>Figure 15.52</a:t>
            </a:r>
            <a:r>
              <a:rPr lang="en-US" sz="1800" b="1" i="0" u="none" strike="noStrike" cap="none">
                <a:solidFill>
                  <a:schemeClr val="accent2"/>
                </a:solidFill>
                <a:latin typeface="Times New Roman"/>
                <a:ea typeface="Times New Roman"/>
                <a:cs typeface="Times New Roman"/>
                <a:sym typeface="Times New Roman"/>
              </a:rPr>
              <a:t>    </a:t>
            </a:r>
            <a:r>
              <a:rPr lang="en-US" sz="1800" b="1" i="1" u="none" strike="noStrike" cap="none">
                <a:solidFill>
                  <a:schemeClr val="dk1"/>
                </a:solidFill>
                <a:latin typeface="Times New Roman"/>
                <a:ea typeface="Times New Roman"/>
                <a:cs typeface="Times New Roman"/>
                <a:sym typeface="Times New Roman"/>
              </a:rPr>
              <a:t>TCP PACKAGE</a:t>
            </a:r>
            <a:endParaRPr sz="1400" b="0" i="0" u="none" strike="noStrike" cap="none">
              <a:solidFill>
                <a:srgbClr val="000000"/>
              </a:solidFill>
              <a:latin typeface="Arial"/>
              <a:ea typeface="Arial"/>
              <a:cs typeface="Arial"/>
              <a:sym typeface="Arial"/>
            </a:endParaRPr>
          </a:p>
        </p:txBody>
      </p:sp>
      <p:sp>
        <p:nvSpPr>
          <p:cNvPr id="1733" name="Google Shape;1733;p118"/>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734" name="Google Shape;1734;p11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735" name="Google Shape;1735;p118"/>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736" name="Google Shape;1736;p11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737" name="Google Shape;1737;p11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738" name="Google Shape;1738;p118"/>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739" name="Google Shape;1739;p11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pic>
        <p:nvPicPr>
          <p:cNvPr id="1740" name="Google Shape;1740;p118"/>
          <p:cNvPicPr preferRelativeResize="0"/>
          <p:nvPr/>
        </p:nvPicPr>
        <p:blipFill rotWithShape="1">
          <a:blip r:embed="rId3">
            <a:alphaModFix/>
          </a:blip>
          <a:srcRect/>
          <a:stretch/>
        </p:blipFill>
        <p:spPr>
          <a:xfrm>
            <a:off x="496887" y="1176337"/>
            <a:ext cx="7961312" cy="4386262"/>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744"/>
        <p:cNvGrpSpPr/>
        <p:nvPr/>
      </p:nvGrpSpPr>
      <p:grpSpPr>
        <a:xfrm>
          <a:off x="0" y="0"/>
          <a:ext cx="0" cy="0"/>
          <a:chOff x="0" y="0"/>
          <a:chExt cx="0" cy="0"/>
        </a:xfrm>
      </p:grpSpPr>
      <p:sp>
        <p:nvSpPr>
          <p:cNvPr id="1745" name="Google Shape;1745;p119"/>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746" name="Google Shape;1746;p119"/>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128</a:t>
            </a:fld>
            <a:endParaRPr sz="1400" b="0" i="0" u="none" strike="noStrike" cap="none">
              <a:solidFill>
                <a:srgbClr val="000000"/>
              </a:solidFill>
              <a:latin typeface="Arial"/>
              <a:ea typeface="Arial"/>
              <a:cs typeface="Arial"/>
              <a:sym typeface="Arial"/>
            </a:endParaRPr>
          </a:p>
        </p:txBody>
      </p:sp>
      <p:pic>
        <p:nvPicPr>
          <p:cNvPr id="1747" name="Google Shape;1747;p119"/>
          <p:cNvPicPr preferRelativeResize="0"/>
          <p:nvPr/>
        </p:nvPicPr>
        <p:blipFill rotWithShape="1">
          <a:blip r:embed="rId3">
            <a:alphaModFix/>
          </a:blip>
          <a:srcRect/>
          <a:stretch/>
        </p:blipFill>
        <p:spPr>
          <a:xfrm>
            <a:off x="439737" y="473075"/>
            <a:ext cx="7558087" cy="5688012"/>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752" name="Google Shape;1752;p120"/>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753" name="Google Shape;1753;p120"/>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129</a:t>
            </a:fld>
            <a:endParaRPr sz="1400" b="0" i="0" u="none" strike="noStrike" cap="none">
              <a:solidFill>
                <a:srgbClr val="000000"/>
              </a:solidFill>
              <a:latin typeface="Arial"/>
              <a:ea typeface="Arial"/>
              <a:cs typeface="Arial"/>
              <a:sym typeface="Arial"/>
            </a:endParaRPr>
          </a:p>
        </p:txBody>
      </p:sp>
      <p:sp>
        <p:nvSpPr>
          <p:cNvPr id="1754" name="Google Shape;1754;p120"/>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755" name="Google Shape;1755;p120"/>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756" name="Google Shape;1756;p120"/>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757" name="Google Shape;1757;p120"/>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758" name="Google Shape;1758;p120"/>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759" name="Google Shape;1759;p120"/>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760" name="Google Shape;1760;p120"/>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pic>
        <p:nvPicPr>
          <p:cNvPr id="1761" name="Google Shape;1761;p120"/>
          <p:cNvPicPr preferRelativeResize="0"/>
          <p:nvPr/>
        </p:nvPicPr>
        <p:blipFill rotWithShape="1">
          <a:blip r:embed="rId3">
            <a:alphaModFix/>
          </a:blip>
          <a:srcRect/>
          <a:stretch/>
        </p:blipFill>
        <p:spPr>
          <a:xfrm>
            <a:off x="1357312" y="514350"/>
            <a:ext cx="6429375" cy="5829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3"/>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248" name="Google Shape;248;p13"/>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13</a:t>
            </a:fld>
            <a:endParaRPr sz="1400" b="0" i="0" u="none" strike="noStrike" cap="none">
              <a:solidFill>
                <a:srgbClr val="000000"/>
              </a:solidFill>
              <a:latin typeface="Arial"/>
              <a:ea typeface="Arial"/>
              <a:cs typeface="Arial"/>
              <a:sym typeface="Arial"/>
            </a:endParaRPr>
          </a:p>
        </p:txBody>
      </p:sp>
      <p:sp>
        <p:nvSpPr>
          <p:cNvPr id="249" name="Google Shape;249;p13"/>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250" name="Google Shape;250;p13"/>
          <p:cNvSpPr txBox="1"/>
          <p:nvPr/>
        </p:nvSpPr>
        <p:spPr>
          <a:xfrm>
            <a:off x="228600" y="355600"/>
            <a:ext cx="4727575" cy="650875"/>
          </a:xfrm>
          <a:prstGeom prst="rect">
            <a:avLst/>
          </a:prstGeom>
          <a:solidFill>
            <a:schemeClr val="folHlink"/>
          </a:solidFill>
          <a:ln w="9525" cap="flat" cmpd="sng">
            <a:solidFill>
              <a:schemeClr val="folHlink"/>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600"/>
              <a:buFont typeface="Times"/>
              <a:buNone/>
            </a:pPr>
            <a:r>
              <a:rPr lang="en-US" sz="3600" b="1" i="0" u="none" strike="noStrike" cap="none">
                <a:solidFill>
                  <a:schemeClr val="lt1"/>
                </a:solidFill>
                <a:latin typeface="Times"/>
                <a:ea typeface="Times"/>
                <a:cs typeface="Times"/>
                <a:sym typeface="Times"/>
              </a:rPr>
              <a:t>15-2  TCP FEATURES</a:t>
            </a:r>
            <a:endParaRPr sz="1400" b="0" i="0" u="none" strike="noStrike" cap="none">
              <a:solidFill>
                <a:srgbClr val="000000"/>
              </a:solidFill>
              <a:latin typeface="Arial"/>
              <a:ea typeface="Arial"/>
              <a:cs typeface="Arial"/>
              <a:sym typeface="Arial"/>
            </a:endParaRPr>
          </a:p>
        </p:txBody>
      </p:sp>
      <p:sp>
        <p:nvSpPr>
          <p:cNvPr id="251" name="Google Shape;251;p13"/>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252" name="Google Shape;252;p13"/>
          <p:cNvSpPr txBox="1"/>
          <p:nvPr/>
        </p:nvSpPr>
        <p:spPr>
          <a:xfrm>
            <a:off x="381000" y="1524000"/>
            <a:ext cx="8534400" cy="18002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Arimo"/>
              <a:buNone/>
            </a:pPr>
            <a:r>
              <a:rPr lang="en-US" sz="2800" b="1" i="0" u="none" strike="noStrike" cap="none">
                <a:solidFill>
                  <a:schemeClr val="dk1"/>
                </a:solidFill>
                <a:latin typeface="Arimo"/>
                <a:ea typeface="Arimo"/>
                <a:cs typeface="Arimo"/>
                <a:sym typeface="Arimo"/>
              </a:rPr>
              <a:t>To provide the services mentioned in the previous section, TCP has several features that are briefly summarized in this section and discussed later in detail.</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765"/>
        <p:cNvGrpSpPr/>
        <p:nvPr/>
      </p:nvGrpSpPr>
      <p:grpSpPr>
        <a:xfrm>
          <a:off x="0" y="0"/>
          <a:ext cx="0" cy="0"/>
          <a:chOff x="0" y="0"/>
          <a:chExt cx="0" cy="0"/>
        </a:xfrm>
      </p:grpSpPr>
      <p:sp>
        <p:nvSpPr>
          <p:cNvPr id="1766" name="Google Shape;1766;p121"/>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767" name="Google Shape;1767;p121"/>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130</a:t>
            </a:fld>
            <a:endParaRPr sz="1400" b="0" i="0" u="none" strike="noStrike" cap="none">
              <a:solidFill>
                <a:srgbClr val="000000"/>
              </a:solidFill>
              <a:latin typeface="Arial"/>
              <a:ea typeface="Arial"/>
              <a:cs typeface="Arial"/>
              <a:sym typeface="Arial"/>
            </a:endParaRPr>
          </a:p>
        </p:txBody>
      </p:sp>
      <p:pic>
        <p:nvPicPr>
          <p:cNvPr id="1768" name="Google Shape;1768;p121"/>
          <p:cNvPicPr preferRelativeResize="0"/>
          <p:nvPr/>
        </p:nvPicPr>
        <p:blipFill rotWithShape="1">
          <a:blip r:embed="rId3">
            <a:alphaModFix/>
          </a:blip>
          <a:srcRect/>
          <a:stretch/>
        </p:blipFill>
        <p:spPr>
          <a:xfrm>
            <a:off x="409575" y="790575"/>
            <a:ext cx="8455025" cy="3694112"/>
          </a:xfrm>
          <a:prstGeom prst="rect">
            <a:avLst/>
          </a:prstGeom>
          <a:noFill/>
          <a:ln>
            <a:noFill/>
          </a:ln>
        </p:spPr>
      </p:pic>
      <p:sp>
        <p:nvSpPr>
          <p:cNvPr id="1769" name="Google Shape;1769;p121"/>
          <p:cNvSpPr txBox="1"/>
          <p:nvPr/>
        </p:nvSpPr>
        <p:spPr>
          <a:xfrm>
            <a:off x="2176462" y="1190625"/>
            <a:ext cx="1162050" cy="304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770" name="Google Shape;1770;p121"/>
          <p:cNvSpPr txBox="1"/>
          <p:nvPr/>
        </p:nvSpPr>
        <p:spPr>
          <a:xfrm>
            <a:off x="449262" y="2074862"/>
            <a:ext cx="5110162" cy="566737"/>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771" name="Google Shape;1771;p121"/>
          <p:cNvSpPr txBox="1"/>
          <p:nvPr/>
        </p:nvSpPr>
        <p:spPr>
          <a:xfrm>
            <a:off x="6459537" y="1800225"/>
            <a:ext cx="2365375" cy="550862"/>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772" name="Google Shape;1772;p121"/>
          <p:cNvSpPr txBox="1"/>
          <p:nvPr/>
        </p:nvSpPr>
        <p:spPr>
          <a:xfrm>
            <a:off x="5500687" y="2090737"/>
            <a:ext cx="2932112" cy="508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773" name="Google Shape;1773;p121"/>
          <p:cNvSpPr txBox="1"/>
          <p:nvPr/>
        </p:nvSpPr>
        <p:spPr>
          <a:xfrm>
            <a:off x="7532687" y="2598737"/>
            <a:ext cx="1320800" cy="304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774" name="Google Shape;1774;p121"/>
          <p:cNvSpPr txBox="1"/>
          <p:nvPr/>
        </p:nvSpPr>
        <p:spPr>
          <a:xfrm>
            <a:off x="420687" y="2932112"/>
            <a:ext cx="5153025" cy="276225"/>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775" name="Google Shape;1775;p121"/>
          <p:cNvSpPr txBox="1"/>
          <p:nvPr/>
        </p:nvSpPr>
        <p:spPr>
          <a:xfrm>
            <a:off x="5514975" y="2903537"/>
            <a:ext cx="3367087" cy="333375"/>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776" name="Google Shape;1776;p121"/>
          <p:cNvSpPr txBox="1"/>
          <p:nvPr/>
        </p:nvSpPr>
        <p:spPr>
          <a:xfrm>
            <a:off x="434975" y="3149600"/>
            <a:ext cx="1930400" cy="333375"/>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777" name="Google Shape;1777;p121"/>
          <p:cNvSpPr txBox="1"/>
          <p:nvPr/>
        </p:nvSpPr>
        <p:spPr>
          <a:xfrm>
            <a:off x="2118525" y="1158088"/>
            <a:ext cx="1771800" cy="369300"/>
          </a:xfrm>
          <a:prstGeom prst="rect">
            <a:avLst/>
          </a:prstGeom>
          <a:solidFill>
            <a:srgbClr val="FFFF0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Tahoma"/>
              <a:buNone/>
            </a:pPr>
            <a:r>
              <a:rPr lang="en-US" sz="1800" b="1" i="0" u="none" strike="noStrike" cap="none">
                <a:solidFill>
                  <a:schemeClr val="dk1"/>
                </a:solidFill>
                <a:latin typeface="Tahoma"/>
                <a:ea typeface="Tahoma"/>
                <a:cs typeface="Tahoma"/>
                <a:sym typeface="Tahoma"/>
              </a:rPr>
              <a:t>established</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781"/>
        <p:cNvGrpSpPr/>
        <p:nvPr/>
      </p:nvGrpSpPr>
      <p:grpSpPr>
        <a:xfrm>
          <a:off x="0" y="0"/>
          <a:ext cx="0" cy="0"/>
          <a:chOff x="0" y="0"/>
          <a:chExt cx="0" cy="0"/>
        </a:xfrm>
      </p:grpSpPr>
      <p:sp>
        <p:nvSpPr>
          <p:cNvPr id="1782" name="Google Shape;1782;p122"/>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783" name="Google Shape;1783;p122"/>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131</a:t>
            </a:fld>
            <a:endParaRPr sz="1400" b="0" i="0" u="none" strike="noStrike" cap="none">
              <a:solidFill>
                <a:srgbClr val="000000"/>
              </a:solidFill>
              <a:latin typeface="Arial"/>
              <a:ea typeface="Arial"/>
              <a:cs typeface="Arial"/>
              <a:sym typeface="Arial"/>
            </a:endParaRPr>
          </a:p>
        </p:txBody>
      </p:sp>
      <p:pic>
        <p:nvPicPr>
          <p:cNvPr id="1784" name="Google Shape;1784;p122"/>
          <p:cNvPicPr preferRelativeResize="0"/>
          <p:nvPr/>
        </p:nvPicPr>
        <p:blipFill rotWithShape="1">
          <a:blip r:embed="rId3">
            <a:alphaModFix/>
          </a:blip>
          <a:srcRect/>
          <a:stretch/>
        </p:blipFill>
        <p:spPr>
          <a:xfrm>
            <a:off x="290512" y="406400"/>
            <a:ext cx="8475662" cy="5108575"/>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789" name="Google Shape;1789;p123"/>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790" name="Google Shape;1790;p123"/>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132</a:t>
            </a:fld>
            <a:endParaRPr sz="1400" b="0" i="0" u="none" strike="noStrike" cap="none">
              <a:solidFill>
                <a:srgbClr val="000000"/>
              </a:solidFill>
              <a:latin typeface="Arial"/>
              <a:ea typeface="Arial"/>
              <a:cs typeface="Arial"/>
              <a:sym typeface="Arial"/>
            </a:endParaRPr>
          </a:p>
        </p:txBody>
      </p:sp>
      <p:pic>
        <p:nvPicPr>
          <p:cNvPr id="1791" name="Google Shape;1791;p123"/>
          <p:cNvPicPr preferRelativeResize="0"/>
          <p:nvPr/>
        </p:nvPicPr>
        <p:blipFill rotWithShape="1">
          <a:blip r:embed="rId3">
            <a:alphaModFix/>
          </a:blip>
          <a:srcRect/>
          <a:stretch/>
        </p:blipFill>
        <p:spPr>
          <a:xfrm>
            <a:off x="438150" y="569912"/>
            <a:ext cx="8429625" cy="1708150"/>
          </a:xfrm>
          <a:prstGeom prst="rect">
            <a:avLst/>
          </a:prstGeom>
          <a:noFill/>
          <a:ln>
            <a:noFill/>
          </a:ln>
        </p:spPr>
      </p:pic>
      <p:pic>
        <p:nvPicPr>
          <p:cNvPr id="1792" name="Google Shape;1792;p123"/>
          <p:cNvPicPr preferRelativeResize="0"/>
          <p:nvPr/>
        </p:nvPicPr>
        <p:blipFill rotWithShape="1">
          <a:blip r:embed="rId4">
            <a:alphaModFix/>
          </a:blip>
          <a:srcRect/>
          <a:stretch/>
        </p:blipFill>
        <p:spPr>
          <a:xfrm>
            <a:off x="307975" y="2644775"/>
            <a:ext cx="8566150" cy="2203450"/>
          </a:xfrm>
          <a:prstGeom prst="rect">
            <a:avLst/>
          </a:prstGeom>
          <a:noFill/>
          <a:ln>
            <a:noFill/>
          </a:ln>
        </p:spPr>
      </p:pic>
      <p:sp>
        <p:nvSpPr>
          <p:cNvPr id="1793" name="Google Shape;1793;p123"/>
          <p:cNvSpPr txBox="1"/>
          <p:nvPr/>
        </p:nvSpPr>
        <p:spPr>
          <a:xfrm>
            <a:off x="319087" y="3919537"/>
            <a:ext cx="2844800" cy="86995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794" name="Google Shape;1794;p123"/>
          <p:cNvSpPr txBox="1"/>
          <p:nvPr/>
        </p:nvSpPr>
        <p:spPr>
          <a:xfrm>
            <a:off x="3062287" y="3903662"/>
            <a:ext cx="5805487" cy="233362"/>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795" name="Google Shape;1795;p123"/>
          <p:cNvSpPr txBox="1"/>
          <p:nvPr/>
        </p:nvSpPr>
        <p:spPr>
          <a:xfrm>
            <a:off x="8302625" y="3657600"/>
            <a:ext cx="477837" cy="304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796" name="Google Shape;1796;p123"/>
          <p:cNvSpPr txBox="1"/>
          <p:nvPr/>
        </p:nvSpPr>
        <p:spPr>
          <a:xfrm>
            <a:off x="3106737" y="4106862"/>
            <a:ext cx="5819775" cy="436562"/>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800"/>
        <p:cNvGrpSpPr/>
        <p:nvPr/>
      </p:nvGrpSpPr>
      <p:grpSpPr>
        <a:xfrm>
          <a:off x="0" y="0"/>
          <a:ext cx="0" cy="0"/>
          <a:chOff x="0" y="0"/>
          <a:chExt cx="0" cy="0"/>
        </a:xfrm>
      </p:grpSpPr>
      <p:sp>
        <p:nvSpPr>
          <p:cNvPr id="1801" name="Google Shape;1801;p124"/>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802" name="Google Shape;1802;p124"/>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133</a:t>
            </a:fld>
            <a:endParaRPr sz="1400" b="0" i="0" u="none" strike="noStrike" cap="none">
              <a:solidFill>
                <a:srgbClr val="000000"/>
              </a:solidFill>
              <a:latin typeface="Arial"/>
              <a:ea typeface="Arial"/>
              <a:cs typeface="Arial"/>
              <a:sym typeface="Arial"/>
            </a:endParaRPr>
          </a:p>
        </p:txBody>
      </p:sp>
      <p:grpSp>
        <p:nvGrpSpPr>
          <p:cNvPr id="1803" name="Google Shape;1803;p124"/>
          <p:cNvGrpSpPr/>
          <p:nvPr/>
        </p:nvGrpSpPr>
        <p:grpSpPr>
          <a:xfrm>
            <a:off x="228600" y="228600"/>
            <a:ext cx="8458200" cy="5791200"/>
            <a:chOff x="144" y="144"/>
            <a:chExt cx="5328" cy="3648"/>
          </a:xfrm>
        </p:grpSpPr>
        <p:grpSp>
          <p:nvGrpSpPr>
            <p:cNvPr id="1804" name="Google Shape;1804;p124"/>
            <p:cNvGrpSpPr/>
            <p:nvPr/>
          </p:nvGrpSpPr>
          <p:grpSpPr>
            <a:xfrm>
              <a:off x="144" y="144"/>
              <a:ext cx="432" cy="3648"/>
              <a:chOff x="48" y="48"/>
              <a:chExt cx="576" cy="3984"/>
            </a:xfrm>
          </p:grpSpPr>
          <p:sp>
            <p:nvSpPr>
              <p:cNvPr id="1805" name="Google Shape;1805;p124"/>
              <p:cNvSpPr txBox="1"/>
              <p:nvPr/>
            </p:nvSpPr>
            <p:spPr>
              <a:xfrm>
                <a:off x="240" y="48"/>
                <a:ext cx="192" cy="3984"/>
              </a:xfrm>
              <a:prstGeom prst="rect">
                <a:avLst/>
              </a:prstGeom>
              <a:solidFill>
                <a:srgbClr val="DDDDDD"/>
              </a:solidFill>
              <a:ln w="19050" cap="flat" cmpd="sng">
                <a:solidFill>
                  <a:srgbClr val="DDDDD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806" name="Google Shape;1806;p124"/>
              <p:cNvSpPr txBox="1"/>
              <p:nvPr/>
            </p:nvSpPr>
            <p:spPr>
              <a:xfrm>
                <a:off x="48" y="48"/>
                <a:ext cx="192" cy="3984"/>
              </a:xfrm>
              <a:prstGeom prst="rect">
                <a:avLst/>
              </a:prstGeom>
              <a:solidFill>
                <a:srgbClr val="DDDDDD"/>
              </a:solidFill>
              <a:ln w="19050" cap="flat" cmpd="sng">
                <a:solidFill>
                  <a:srgbClr val="DDDDD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807" name="Google Shape;1807;p124"/>
              <p:cNvSpPr txBox="1"/>
              <p:nvPr/>
            </p:nvSpPr>
            <p:spPr>
              <a:xfrm>
                <a:off x="432" y="48"/>
                <a:ext cx="192" cy="3984"/>
              </a:xfrm>
              <a:prstGeom prst="rect">
                <a:avLst/>
              </a:prstGeom>
              <a:solidFill>
                <a:srgbClr val="DDDDDD"/>
              </a:solidFill>
              <a:ln w="19050" cap="flat" cmpd="sng">
                <a:solidFill>
                  <a:srgbClr val="DDDDD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grpSp>
        <p:grpSp>
          <p:nvGrpSpPr>
            <p:cNvPr id="1808" name="Google Shape;1808;p124"/>
            <p:cNvGrpSpPr/>
            <p:nvPr/>
          </p:nvGrpSpPr>
          <p:grpSpPr>
            <a:xfrm>
              <a:off x="144" y="144"/>
              <a:ext cx="5328" cy="336"/>
              <a:chOff x="0" y="144"/>
              <a:chExt cx="5760" cy="432"/>
            </a:xfrm>
          </p:grpSpPr>
          <p:sp>
            <p:nvSpPr>
              <p:cNvPr id="1809" name="Google Shape;1809;p124"/>
              <p:cNvSpPr txBox="1"/>
              <p:nvPr/>
            </p:nvSpPr>
            <p:spPr>
              <a:xfrm>
                <a:off x="0" y="144"/>
                <a:ext cx="5760" cy="144"/>
              </a:xfrm>
              <a:prstGeom prst="rect">
                <a:avLst/>
              </a:prstGeom>
              <a:solidFill>
                <a:srgbClr val="DDDDDD"/>
              </a:solidFill>
              <a:ln w="19050" cap="flat" cmpd="sng">
                <a:solidFill>
                  <a:schemeClr val="folHlink"/>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810" name="Google Shape;1810;p124"/>
              <p:cNvSpPr txBox="1"/>
              <p:nvPr/>
            </p:nvSpPr>
            <p:spPr>
              <a:xfrm>
                <a:off x="0" y="288"/>
                <a:ext cx="5760" cy="144"/>
              </a:xfrm>
              <a:prstGeom prst="rect">
                <a:avLst/>
              </a:prstGeom>
              <a:solidFill>
                <a:srgbClr val="DDDDDD"/>
              </a:solidFill>
              <a:ln w="19050" cap="flat" cmpd="sng">
                <a:solidFill>
                  <a:schemeClr val="folHlink"/>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811" name="Google Shape;1811;p124"/>
              <p:cNvSpPr txBox="1"/>
              <p:nvPr/>
            </p:nvSpPr>
            <p:spPr>
              <a:xfrm>
                <a:off x="0" y="432"/>
                <a:ext cx="5760" cy="144"/>
              </a:xfrm>
              <a:prstGeom prst="rect">
                <a:avLst/>
              </a:prstGeom>
              <a:solidFill>
                <a:srgbClr val="DDDDDD"/>
              </a:solidFill>
              <a:ln w="19050" cap="flat" cmpd="sng">
                <a:solidFill>
                  <a:schemeClr val="folHlink"/>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grpSp>
        <p:grpSp>
          <p:nvGrpSpPr>
            <p:cNvPr id="1812" name="Google Shape;1812;p124"/>
            <p:cNvGrpSpPr/>
            <p:nvPr/>
          </p:nvGrpSpPr>
          <p:grpSpPr>
            <a:xfrm>
              <a:off x="144" y="144"/>
              <a:ext cx="432" cy="336"/>
              <a:chOff x="144" y="144"/>
              <a:chExt cx="432" cy="336"/>
            </a:xfrm>
          </p:grpSpPr>
          <p:grpSp>
            <p:nvGrpSpPr>
              <p:cNvPr id="1813" name="Google Shape;1813;p124"/>
              <p:cNvGrpSpPr/>
              <p:nvPr/>
            </p:nvGrpSpPr>
            <p:grpSpPr>
              <a:xfrm>
                <a:off x="144" y="256"/>
                <a:ext cx="432" cy="112"/>
                <a:chOff x="288" y="256"/>
                <a:chExt cx="432" cy="112"/>
              </a:xfrm>
            </p:grpSpPr>
            <p:sp>
              <p:nvSpPr>
                <p:cNvPr id="1814" name="Google Shape;1814;p124"/>
                <p:cNvSpPr txBox="1"/>
                <p:nvPr/>
              </p:nvSpPr>
              <p:spPr>
                <a:xfrm>
                  <a:off x="288"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815" name="Google Shape;1815;p124"/>
                <p:cNvSpPr txBox="1"/>
                <p:nvPr/>
              </p:nvSpPr>
              <p:spPr>
                <a:xfrm>
                  <a:off x="576"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816" name="Google Shape;1816;p124"/>
                <p:cNvSpPr txBox="1"/>
                <p:nvPr/>
              </p:nvSpPr>
              <p:spPr>
                <a:xfrm>
                  <a:off x="432"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grpSp>
          <p:grpSp>
            <p:nvGrpSpPr>
              <p:cNvPr id="1817" name="Google Shape;1817;p124"/>
              <p:cNvGrpSpPr/>
              <p:nvPr/>
            </p:nvGrpSpPr>
            <p:grpSpPr>
              <a:xfrm>
                <a:off x="144" y="144"/>
                <a:ext cx="432" cy="336"/>
                <a:chOff x="144" y="144"/>
                <a:chExt cx="432" cy="336"/>
              </a:xfrm>
            </p:grpSpPr>
            <p:grpSp>
              <p:nvGrpSpPr>
                <p:cNvPr id="1818" name="Google Shape;1818;p124"/>
                <p:cNvGrpSpPr/>
                <p:nvPr/>
              </p:nvGrpSpPr>
              <p:grpSpPr>
                <a:xfrm>
                  <a:off x="144" y="144"/>
                  <a:ext cx="432" cy="112"/>
                  <a:chOff x="288" y="256"/>
                  <a:chExt cx="432" cy="112"/>
                </a:xfrm>
              </p:grpSpPr>
              <p:sp>
                <p:nvSpPr>
                  <p:cNvPr id="1819" name="Google Shape;1819;p124"/>
                  <p:cNvSpPr txBox="1"/>
                  <p:nvPr/>
                </p:nvSpPr>
                <p:spPr>
                  <a:xfrm>
                    <a:off x="288"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820" name="Google Shape;1820;p124"/>
                  <p:cNvSpPr txBox="1"/>
                  <p:nvPr/>
                </p:nvSpPr>
                <p:spPr>
                  <a:xfrm>
                    <a:off x="576"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821" name="Google Shape;1821;p124"/>
                  <p:cNvSpPr txBox="1"/>
                  <p:nvPr/>
                </p:nvSpPr>
                <p:spPr>
                  <a:xfrm>
                    <a:off x="432"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grpSp>
            <p:grpSp>
              <p:nvGrpSpPr>
                <p:cNvPr id="1822" name="Google Shape;1822;p124"/>
                <p:cNvGrpSpPr/>
                <p:nvPr/>
              </p:nvGrpSpPr>
              <p:grpSpPr>
                <a:xfrm>
                  <a:off x="144" y="368"/>
                  <a:ext cx="432" cy="112"/>
                  <a:chOff x="288" y="256"/>
                  <a:chExt cx="432" cy="112"/>
                </a:xfrm>
              </p:grpSpPr>
              <p:sp>
                <p:nvSpPr>
                  <p:cNvPr id="1823" name="Google Shape;1823;p124"/>
                  <p:cNvSpPr txBox="1"/>
                  <p:nvPr/>
                </p:nvSpPr>
                <p:spPr>
                  <a:xfrm>
                    <a:off x="288"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824" name="Google Shape;1824;p124"/>
                  <p:cNvSpPr txBox="1"/>
                  <p:nvPr/>
                </p:nvSpPr>
                <p:spPr>
                  <a:xfrm>
                    <a:off x="576"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825" name="Google Shape;1825;p124"/>
                  <p:cNvSpPr txBox="1"/>
                  <p:nvPr/>
                </p:nvSpPr>
                <p:spPr>
                  <a:xfrm>
                    <a:off x="432"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grpSp>
          </p:grpSp>
        </p:grpSp>
      </p:grpSp>
      <p:pic>
        <p:nvPicPr>
          <p:cNvPr id="1826" name="Google Shape;1826;p124"/>
          <p:cNvPicPr preferRelativeResize="0"/>
          <p:nvPr/>
        </p:nvPicPr>
        <p:blipFill rotWithShape="1">
          <a:blip r:embed="rId3">
            <a:alphaModFix/>
          </a:blip>
          <a:srcRect/>
          <a:stretch/>
        </p:blipFill>
        <p:spPr>
          <a:xfrm>
            <a:off x="1498600" y="1135062"/>
            <a:ext cx="5969000" cy="5049837"/>
          </a:xfrm>
          <a:prstGeom prst="rect">
            <a:avLst/>
          </a:prstGeom>
          <a:noFill/>
          <a:ln>
            <a:noFill/>
          </a:ln>
        </p:spPr>
      </p:pic>
      <p:pic>
        <p:nvPicPr>
          <p:cNvPr id="1827" name="Google Shape;1827;p124"/>
          <p:cNvPicPr preferRelativeResize="0"/>
          <p:nvPr/>
        </p:nvPicPr>
        <p:blipFill rotWithShape="1">
          <a:blip r:embed="rId4">
            <a:alphaModFix/>
          </a:blip>
          <a:srcRect/>
          <a:stretch/>
        </p:blipFill>
        <p:spPr>
          <a:xfrm>
            <a:off x="1524000" y="811212"/>
            <a:ext cx="1846262" cy="33655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125"/>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833" name="Google Shape;1833;p125"/>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134</a:t>
            </a:fld>
            <a:endParaRPr sz="1400" b="0" i="0" u="none" strike="noStrike" cap="none">
              <a:solidFill>
                <a:srgbClr val="000000"/>
              </a:solidFill>
              <a:latin typeface="Arial"/>
              <a:ea typeface="Arial"/>
              <a:cs typeface="Arial"/>
              <a:sym typeface="Arial"/>
            </a:endParaRPr>
          </a:p>
        </p:txBody>
      </p:sp>
      <p:grpSp>
        <p:nvGrpSpPr>
          <p:cNvPr id="1834" name="Google Shape;1834;p125"/>
          <p:cNvGrpSpPr/>
          <p:nvPr/>
        </p:nvGrpSpPr>
        <p:grpSpPr>
          <a:xfrm>
            <a:off x="228600" y="228600"/>
            <a:ext cx="8458200" cy="5791200"/>
            <a:chOff x="144" y="144"/>
            <a:chExt cx="5328" cy="3648"/>
          </a:xfrm>
        </p:grpSpPr>
        <p:grpSp>
          <p:nvGrpSpPr>
            <p:cNvPr id="1835" name="Google Shape;1835;p125"/>
            <p:cNvGrpSpPr/>
            <p:nvPr/>
          </p:nvGrpSpPr>
          <p:grpSpPr>
            <a:xfrm>
              <a:off x="144" y="144"/>
              <a:ext cx="432" cy="3648"/>
              <a:chOff x="48" y="48"/>
              <a:chExt cx="576" cy="3984"/>
            </a:xfrm>
          </p:grpSpPr>
          <p:sp>
            <p:nvSpPr>
              <p:cNvPr id="1836" name="Google Shape;1836;p125"/>
              <p:cNvSpPr txBox="1"/>
              <p:nvPr/>
            </p:nvSpPr>
            <p:spPr>
              <a:xfrm>
                <a:off x="240" y="48"/>
                <a:ext cx="192" cy="3984"/>
              </a:xfrm>
              <a:prstGeom prst="rect">
                <a:avLst/>
              </a:prstGeom>
              <a:solidFill>
                <a:srgbClr val="DDDDDD"/>
              </a:solidFill>
              <a:ln w="19050" cap="flat" cmpd="sng">
                <a:solidFill>
                  <a:srgbClr val="DDDDD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837" name="Google Shape;1837;p125"/>
              <p:cNvSpPr txBox="1"/>
              <p:nvPr/>
            </p:nvSpPr>
            <p:spPr>
              <a:xfrm>
                <a:off x="48" y="48"/>
                <a:ext cx="192" cy="3984"/>
              </a:xfrm>
              <a:prstGeom prst="rect">
                <a:avLst/>
              </a:prstGeom>
              <a:solidFill>
                <a:srgbClr val="DDDDDD"/>
              </a:solidFill>
              <a:ln w="19050" cap="flat" cmpd="sng">
                <a:solidFill>
                  <a:srgbClr val="DDDDD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838" name="Google Shape;1838;p125"/>
              <p:cNvSpPr txBox="1"/>
              <p:nvPr/>
            </p:nvSpPr>
            <p:spPr>
              <a:xfrm>
                <a:off x="432" y="48"/>
                <a:ext cx="192" cy="3984"/>
              </a:xfrm>
              <a:prstGeom prst="rect">
                <a:avLst/>
              </a:prstGeom>
              <a:solidFill>
                <a:srgbClr val="DDDDDD"/>
              </a:solidFill>
              <a:ln w="19050" cap="flat" cmpd="sng">
                <a:solidFill>
                  <a:srgbClr val="DDDDD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grpSp>
        <p:grpSp>
          <p:nvGrpSpPr>
            <p:cNvPr id="1839" name="Google Shape;1839;p125"/>
            <p:cNvGrpSpPr/>
            <p:nvPr/>
          </p:nvGrpSpPr>
          <p:grpSpPr>
            <a:xfrm>
              <a:off x="144" y="144"/>
              <a:ext cx="5328" cy="336"/>
              <a:chOff x="0" y="144"/>
              <a:chExt cx="5760" cy="432"/>
            </a:xfrm>
          </p:grpSpPr>
          <p:sp>
            <p:nvSpPr>
              <p:cNvPr id="1840" name="Google Shape;1840;p125"/>
              <p:cNvSpPr txBox="1"/>
              <p:nvPr/>
            </p:nvSpPr>
            <p:spPr>
              <a:xfrm>
                <a:off x="0" y="144"/>
                <a:ext cx="5760" cy="144"/>
              </a:xfrm>
              <a:prstGeom prst="rect">
                <a:avLst/>
              </a:prstGeom>
              <a:solidFill>
                <a:srgbClr val="DDDDDD"/>
              </a:solidFill>
              <a:ln w="19050" cap="flat" cmpd="sng">
                <a:solidFill>
                  <a:schemeClr val="folHlink"/>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841" name="Google Shape;1841;p125"/>
              <p:cNvSpPr txBox="1"/>
              <p:nvPr/>
            </p:nvSpPr>
            <p:spPr>
              <a:xfrm>
                <a:off x="0" y="288"/>
                <a:ext cx="5760" cy="144"/>
              </a:xfrm>
              <a:prstGeom prst="rect">
                <a:avLst/>
              </a:prstGeom>
              <a:solidFill>
                <a:srgbClr val="DDDDDD"/>
              </a:solidFill>
              <a:ln w="19050" cap="flat" cmpd="sng">
                <a:solidFill>
                  <a:schemeClr val="folHlink"/>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842" name="Google Shape;1842;p125"/>
              <p:cNvSpPr txBox="1"/>
              <p:nvPr/>
            </p:nvSpPr>
            <p:spPr>
              <a:xfrm>
                <a:off x="0" y="432"/>
                <a:ext cx="5760" cy="144"/>
              </a:xfrm>
              <a:prstGeom prst="rect">
                <a:avLst/>
              </a:prstGeom>
              <a:solidFill>
                <a:srgbClr val="DDDDDD"/>
              </a:solidFill>
              <a:ln w="19050" cap="flat" cmpd="sng">
                <a:solidFill>
                  <a:schemeClr val="folHlink"/>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grpSp>
        <p:grpSp>
          <p:nvGrpSpPr>
            <p:cNvPr id="1843" name="Google Shape;1843;p125"/>
            <p:cNvGrpSpPr/>
            <p:nvPr/>
          </p:nvGrpSpPr>
          <p:grpSpPr>
            <a:xfrm>
              <a:off x="144" y="144"/>
              <a:ext cx="432" cy="336"/>
              <a:chOff x="144" y="144"/>
              <a:chExt cx="432" cy="336"/>
            </a:xfrm>
          </p:grpSpPr>
          <p:grpSp>
            <p:nvGrpSpPr>
              <p:cNvPr id="1844" name="Google Shape;1844;p125"/>
              <p:cNvGrpSpPr/>
              <p:nvPr/>
            </p:nvGrpSpPr>
            <p:grpSpPr>
              <a:xfrm>
                <a:off x="144" y="256"/>
                <a:ext cx="432" cy="112"/>
                <a:chOff x="288" y="256"/>
                <a:chExt cx="432" cy="112"/>
              </a:xfrm>
            </p:grpSpPr>
            <p:sp>
              <p:nvSpPr>
                <p:cNvPr id="1845" name="Google Shape;1845;p125"/>
                <p:cNvSpPr txBox="1"/>
                <p:nvPr/>
              </p:nvSpPr>
              <p:spPr>
                <a:xfrm>
                  <a:off x="288"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846" name="Google Shape;1846;p125"/>
                <p:cNvSpPr txBox="1"/>
                <p:nvPr/>
              </p:nvSpPr>
              <p:spPr>
                <a:xfrm>
                  <a:off x="576"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847" name="Google Shape;1847;p125"/>
                <p:cNvSpPr txBox="1"/>
                <p:nvPr/>
              </p:nvSpPr>
              <p:spPr>
                <a:xfrm>
                  <a:off x="432"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grpSp>
          <p:grpSp>
            <p:nvGrpSpPr>
              <p:cNvPr id="1848" name="Google Shape;1848;p125"/>
              <p:cNvGrpSpPr/>
              <p:nvPr/>
            </p:nvGrpSpPr>
            <p:grpSpPr>
              <a:xfrm>
                <a:off x="144" y="144"/>
                <a:ext cx="432" cy="336"/>
                <a:chOff x="144" y="144"/>
                <a:chExt cx="432" cy="336"/>
              </a:xfrm>
            </p:grpSpPr>
            <p:grpSp>
              <p:nvGrpSpPr>
                <p:cNvPr id="1849" name="Google Shape;1849;p125"/>
                <p:cNvGrpSpPr/>
                <p:nvPr/>
              </p:nvGrpSpPr>
              <p:grpSpPr>
                <a:xfrm>
                  <a:off x="144" y="144"/>
                  <a:ext cx="432" cy="112"/>
                  <a:chOff x="288" y="256"/>
                  <a:chExt cx="432" cy="112"/>
                </a:xfrm>
              </p:grpSpPr>
              <p:sp>
                <p:nvSpPr>
                  <p:cNvPr id="1850" name="Google Shape;1850;p125"/>
                  <p:cNvSpPr txBox="1"/>
                  <p:nvPr/>
                </p:nvSpPr>
                <p:spPr>
                  <a:xfrm>
                    <a:off x="288"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851" name="Google Shape;1851;p125"/>
                  <p:cNvSpPr txBox="1"/>
                  <p:nvPr/>
                </p:nvSpPr>
                <p:spPr>
                  <a:xfrm>
                    <a:off x="576"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852" name="Google Shape;1852;p125"/>
                  <p:cNvSpPr txBox="1"/>
                  <p:nvPr/>
                </p:nvSpPr>
                <p:spPr>
                  <a:xfrm>
                    <a:off x="432"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grpSp>
            <p:grpSp>
              <p:nvGrpSpPr>
                <p:cNvPr id="1853" name="Google Shape;1853;p125"/>
                <p:cNvGrpSpPr/>
                <p:nvPr/>
              </p:nvGrpSpPr>
              <p:grpSpPr>
                <a:xfrm>
                  <a:off x="144" y="368"/>
                  <a:ext cx="432" cy="112"/>
                  <a:chOff x="288" y="256"/>
                  <a:chExt cx="432" cy="112"/>
                </a:xfrm>
              </p:grpSpPr>
              <p:sp>
                <p:nvSpPr>
                  <p:cNvPr id="1854" name="Google Shape;1854;p125"/>
                  <p:cNvSpPr txBox="1"/>
                  <p:nvPr/>
                </p:nvSpPr>
                <p:spPr>
                  <a:xfrm>
                    <a:off x="288"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855" name="Google Shape;1855;p125"/>
                  <p:cNvSpPr txBox="1"/>
                  <p:nvPr/>
                </p:nvSpPr>
                <p:spPr>
                  <a:xfrm>
                    <a:off x="576"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856" name="Google Shape;1856;p125"/>
                  <p:cNvSpPr txBox="1"/>
                  <p:nvPr/>
                </p:nvSpPr>
                <p:spPr>
                  <a:xfrm>
                    <a:off x="432"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grpSp>
          </p:grpSp>
        </p:grpSp>
      </p:grpSp>
      <p:pic>
        <p:nvPicPr>
          <p:cNvPr id="1857" name="Google Shape;1857;p125"/>
          <p:cNvPicPr preferRelativeResize="0"/>
          <p:nvPr/>
        </p:nvPicPr>
        <p:blipFill rotWithShape="1">
          <a:blip r:embed="rId3">
            <a:alphaModFix/>
          </a:blip>
          <a:srcRect/>
          <a:stretch/>
        </p:blipFill>
        <p:spPr>
          <a:xfrm>
            <a:off x="1338262" y="1622425"/>
            <a:ext cx="7653337" cy="4292600"/>
          </a:xfrm>
          <a:prstGeom prst="rect">
            <a:avLst/>
          </a:prstGeom>
          <a:noFill/>
          <a:ln>
            <a:noFill/>
          </a:ln>
        </p:spPr>
      </p:pic>
      <p:pic>
        <p:nvPicPr>
          <p:cNvPr id="1858" name="Google Shape;1858;p125"/>
          <p:cNvPicPr preferRelativeResize="0"/>
          <p:nvPr/>
        </p:nvPicPr>
        <p:blipFill rotWithShape="1">
          <a:blip r:embed="rId4">
            <a:alphaModFix/>
          </a:blip>
          <a:srcRect/>
          <a:stretch/>
        </p:blipFill>
        <p:spPr>
          <a:xfrm>
            <a:off x="1362075" y="1162050"/>
            <a:ext cx="2587625" cy="296862"/>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Google Shape;1863;p126"/>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864" name="Google Shape;1864;p126"/>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135</a:t>
            </a:fld>
            <a:endParaRPr sz="1400" b="0" i="0" u="none" strike="noStrike" cap="none">
              <a:solidFill>
                <a:srgbClr val="000000"/>
              </a:solidFill>
              <a:latin typeface="Arial"/>
              <a:ea typeface="Arial"/>
              <a:cs typeface="Arial"/>
              <a:sym typeface="Arial"/>
            </a:endParaRPr>
          </a:p>
        </p:txBody>
      </p:sp>
      <p:grpSp>
        <p:nvGrpSpPr>
          <p:cNvPr id="1865" name="Google Shape;1865;p126"/>
          <p:cNvGrpSpPr/>
          <p:nvPr/>
        </p:nvGrpSpPr>
        <p:grpSpPr>
          <a:xfrm>
            <a:off x="228600" y="228600"/>
            <a:ext cx="8458200" cy="5791200"/>
            <a:chOff x="144" y="144"/>
            <a:chExt cx="5328" cy="3648"/>
          </a:xfrm>
        </p:grpSpPr>
        <p:grpSp>
          <p:nvGrpSpPr>
            <p:cNvPr id="1866" name="Google Shape;1866;p126"/>
            <p:cNvGrpSpPr/>
            <p:nvPr/>
          </p:nvGrpSpPr>
          <p:grpSpPr>
            <a:xfrm>
              <a:off x="144" y="144"/>
              <a:ext cx="432" cy="3648"/>
              <a:chOff x="48" y="48"/>
              <a:chExt cx="576" cy="3984"/>
            </a:xfrm>
          </p:grpSpPr>
          <p:sp>
            <p:nvSpPr>
              <p:cNvPr id="1867" name="Google Shape;1867;p126"/>
              <p:cNvSpPr txBox="1"/>
              <p:nvPr/>
            </p:nvSpPr>
            <p:spPr>
              <a:xfrm>
                <a:off x="240" y="48"/>
                <a:ext cx="192" cy="3984"/>
              </a:xfrm>
              <a:prstGeom prst="rect">
                <a:avLst/>
              </a:prstGeom>
              <a:solidFill>
                <a:srgbClr val="DDDDDD"/>
              </a:solidFill>
              <a:ln w="19050" cap="flat" cmpd="sng">
                <a:solidFill>
                  <a:srgbClr val="DDDDD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868" name="Google Shape;1868;p126"/>
              <p:cNvSpPr txBox="1"/>
              <p:nvPr/>
            </p:nvSpPr>
            <p:spPr>
              <a:xfrm>
                <a:off x="48" y="48"/>
                <a:ext cx="192" cy="3984"/>
              </a:xfrm>
              <a:prstGeom prst="rect">
                <a:avLst/>
              </a:prstGeom>
              <a:solidFill>
                <a:srgbClr val="DDDDDD"/>
              </a:solidFill>
              <a:ln w="19050" cap="flat" cmpd="sng">
                <a:solidFill>
                  <a:srgbClr val="DDDDD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869" name="Google Shape;1869;p126"/>
              <p:cNvSpPr txBox="1"/>
              <p:nvPr/>
            </p:nvSpPr>
            <p:spPr>
              <a:xfrm>
                <a:off x="432" y="48"/>
                <a:ext cx="192" cy="3984"/>
              </a:xfrm>
              <a:prstGeom prst="rect">
                <a:avLst/>
              </a:prstGeom>
              <a:solidFill>
                <a:srgbClr val="DDDDDD"/>
              </a:solidFill>
              <a:ln w="19050" cap="flat" cmpd="sng">
                <a:solidFill>
                  <a:srgbClr val="DDDDD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grpSp>
        <p:grpSp>
          <p:nvGrpSpPr>
            <p:cNvPr id="1870" name="Google Shape;1870;p126"/>
            <p:cNvGrpSpPr/>
            <p:nvPr/>
          </p:nvGrpSpPr>
          <p:grpSpPr>
            <a:xfrm>
              <a:off x="144" y="144"/>
              <a:ext cx="5328" cy="336"/>
              <a:chOff x="0" y="144"/>
              <a:chExt cx="5760" cy="432"/>
            </a:xfrm>
          </p:grpSpPr>
          <p:sp>
            <p:nvSpPr>
              <p:cNvPr id="1871" name="Google Shape;1871;p126"/>
              <p:cNvSpPr txBox="1"/>
              <p:nvPr/>
            </p:nvSpPr>
            <p:spPr>
              <a:xfrm>
                <a:off x="0" y="144"/>
                <a:ext cx="5760" cy="144"/>
              </a:xfrm>
              <a:prstGeom prst="rect">
                <a:avLst/>
              </a:prstGeom>
              <a:solidFill>
                <a:srgbClr val="DDDDDD"/>
              </a:solidFill>
              <a:ln w="19050" cap="flat" cmpd="sng">
                <a:solidFill>
                  <a:schemeClr val="folHlink"/>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872" name="Google Shape;1872;p126"/>
              <p:cNvSpPr txBox="1"/>
              <p:nvPr/>
            </p:nvSpPr>
            <p:spPr>
              <a:xfrm>
                <a:off x="0" y="288"/>
                <a:ext cx="5760" cy="144"/>
              </a:xfrm>
              <a:prstGeom prst="rect">
                <a:avLst/>
              </a:prstGeom>
              <a:solidFill>
                <a:srgbClr val="DDDDDD"/>
              </a:solidFill>
              <a:ln w="19050" cap="flat" cmpd="sng">
                <a:solidFill>
                  <a:schemeClr val="folHlink"/>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873" name="Google Shape;1873;p126"/>
              <p:cNvSpPr txBox="1"/>
              <p:nvPr/>
            </p:nvSpPr>
            <p:spPr>
              <a:xfrm>
                <a:off x="0" y="432"/>
                <a:ext cx="5760" cy="144"/>
              </a:xfrm>
              <a:prstGeom prst="rect">
                <a:avLst/>
              </a:prstGeom>
              <a:solidFill>
                <a:srgbClr val="DDDDDD"/>
              </a:solidFill>
              <a:ln w="19050" cap="flat" cmpd="sng">
                <a:solidFill>
                  <a:schemeClr val="folHlink"/>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grpSp>
        <p:grpSp>
          <p:nvGrpSpPr>
            <p:cNvPr id="1874" name="Google Shape;1874;p126"/>
            <p:cNvGrpSpPr/>
            <p:nvPr/>
          </p:nvGrpSpPr>
          <p:grpSpPr>
            <a:xfrm>
              <a:off x="144" y="144"/>
              <a:ext cx="432" cy="336"/>
              <a:chOff x="144" y="144"/>
              <a:chExt cx="432" cy="336"/>
            </a:xfrm>
          </p:grpSpPr>
          <p:grpSp>
            <p:nvGrpSpPr>
              <p:cNvPr id="1875" name="Google Shape;1875;p126"/>
              <p:cNvGrpSpPr/>
              <p:nvPr/>
            </p:nvGrpSpPr>
            <p:grpSpPr>
              <a:xfrm>
                <a:off x="144" y="256"/>
                <a:ext cx="432" cy="112"/>
                <a:chOff x="288" y="256"/>
                <a:chExt cx="432" cy="112"/>
              </a:xfrm>
            </p:grpSpPr>
            <p:sp>
              <p:nvSpPr>
                <p:cNvPr id="1876" name="Google Shape;1876;p126"/>
                <p:cNvSpPr txBox="1"/>
                <p:nvPr/>
              </p:nvSpPr>
              <p:spPr>
                <a:xfrm>
                  <a:off x="288"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877" name="Google Shape;1877;p126"/>
                <p:cNvSpPr txBox="1"/>
                <p:nvPr/>
              </p:nvSpPr>
              <p:spPr>
                <a:xfrm>
                  <a:off x="576"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878" name="Google Shape;1878;p126"/>
                <p:cNvSpPr txBox="1"/>
                <p:nvPr/>
              </p:nvSpPr>
              <p:spPr>
                <a:xfrm>
                  <a:off x="432"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grpSp>
          <p:grpSp>
            <p:nvGrpSpPr>
              <p:cNvPr id="1879" name="Google Shape;1879;p126"/>
              <p:cNvGrpSpPr/>
              <p:nvPr/>
            </p:nvGrpSpPr>
            <p:grpSpPr>
              <a:xfrm>
                <a:off x="144" y="144"/>
                <a:ext cx="432" cy="336"/>
                <a:chOff x="144" y="144"/>
                <a:chExt cx="432" cy="336"/>
              </a:xfrm>
            </p:grpSpPr>
            <p:grpSp>
              <p:nvGrpSpPr>
                <p:cNvPr id="1880" name="Google Shape;1880;p126"/>
                <p:cNvGrpSpPr/>
                <p:nvPr/>
              </p:nvGrpSpPr>
              <p:grpSpPr>
                <a:xfrm>
                  <a:off x="144" y="144"/>
                  <a:ext cx="432" cy="112"/>
                  <a:chOff x="288" y="256"/>
                  <a:chExt cx="432" cy="112"/>
                </a:xfrm>
              </p:grpSpPr>
              <p:sp>
                <p:nvSpPr>
                  <p:cNvPr id="1881" name="Google Shape;1881;p126"/>
                  <p:cNvSpPr txBox="1"/>
                  <p:nvPr/>
                </p:nvSpPr>
                <p:spPr>
                  <a:xfrm>
                    <a:off x="288"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882" name="Google Shape;1882;p126"/>
                  <p:cNvSpPr txBox="1"/>
                  <p:nvPr/>
                </p:nvSpPr>
                <p:spPr>
                  <a:xfrm>
                    <a:off x="576"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883" name="Google Shape;1883;p126"/>
                  <p:cNvSpPr txBox="1"/>
                  <p:nvPr/>
                </p:nvSpPr>
                <p:spPr>
                  <a:xfrm>
                    <a:off x="432"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grpSp>
            <p:grpSp>
              <p:nvGrpSpPr>
                <p:cNvPr id="1884" name="Google Shape;1884;p126"/>
                <p:cNvGrpSpPr/>
                <p:nvPr/>
              </p:nvGrpSpPr>
              <p:grpSpPr>
                <a:xfrm>
                  <a:off x="144" y="368"/>
                  <a:ext cx="432" cy="112"/>
                  <a:chOff x="288" y="256"/>
                  <a:chExt cx="432" cy="112"/>
                </a:xfrm>
              </p:grpSpPr>
              <p:sp>
                <p:nvSpPr>
                  <p:cNvPr id="1885" name="Google Shape;1885;p126"/>
                  <p:cNvSpPr txBox="1"/>
                  <p:nvPr/>
                </p:nvSpPr>
                <p:spPr>
                  <a:xfrm>
                    <a:off x="288"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886" name="Google Shape;1886;p126"/>
                  <p:cNvSpPr txBox="1"/>
                  <p:nvPr/>
                </p:nvSpPr>
                <p:spPr>
                  <a:xfrm>
                    <a:off x="576"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887" name="Google Shape;1887;p126"/>
                  <p:cNvSpPr txBox="1"/>
                  <p:nvPr/>
                </p:nvSpPr>
                <p:spPr>
                  <a:xfrm>
                    <a:off x="432"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grpSp>
          </p:grpSp>
        </p:grpSp>
      </p:grpSp>
      <p:grpSp>
        <p:nvGrpSpPr>
          <p:cNvPr id="1888" name="Google Shape;1888;p126"/>
          <p:cNvGrpSpPr/>
          <p:nvPr/>
        </p:nvGrpSpPr>
        <p:grpSpPr>
          <a:xfrm>
            <a:off x="1270000" y="1354137"/>
            <a:ext cx="7308850" cy="4570412"/>
            <a:chOff x="902" y="913"/>
            <a:chExt cx="3760" cy="2351"/>
          </a:xfrm>
        </p:grpSpPr>
        <p:pic>
          <p:nvPicPr>
            <p:cNvPr id="1889" name="Google Shape;1889;p126"/>
            <p:cNvPicPr preferRelativeResize="0"/>
            <p:nvPr/>
          </p:nvPicPr>
          <p:blipFill rotWithShape="1">
            <a:blip r:embed="rId3">
              <a:alphaModFix/>
            </a:blip>
            <a:srcRect/>
            <a:stretch/>
          </p:blipFill>
          <p:spPr>
            <a:xfrm>
              <a:off x="902" y="913"/>
              <a:ext cx="3760" cy="153"/>
            </a:xfrm>
            <a:prstGeom prst="rect">
              <a:avLst/>
            </a:prstGeom>
            <a:noFill/>
            <a:ln>
              <a:noFill/>
            </a:ln>
          </p:spPr>
        </p:pic>
        <p:pic>
          <p:nvPicPr>
            <p:cNvPr id="1890" name="Google Shape;1890;p126"/>
            <p:cNvPicPr preferRelativeResize="0"/>
            <p:nvPr/>
          </p:nvPicPr>
          <p:blipFill rotWithShape="1">
            <a:blip r:embed="rId4">
              <a:alphaModFix/>
            </a:blip>
            <a:srcRect t="1912"/>
            <a:stretch/>
          </p:blipFill>
          <p:spPr>
            <a:xfrm>
              <a:off x="912" y="1052"/>
              <a:ext cx="3737" cy="2212"/>
            </a:xfrm>
            <a:prstGeom prst="rect">
              <a:avLst/>
            </a:prstGeom>
            <a:noFill/>
            <a:ln>
              <a:noFill/>
            </a:ln>
          </p:spPr>
        </p:pic>
      </p:grpSp>
      <p:pic>
        <p:nvPicPr>
          <p:cNvPr id="1891" name="Google Shape;1891;p126"/>
          <p:cNvPicPr preferRelativeResize="0"/>
          <p:nvPr/>
        </p:nvPicPr>
        <p:blipFill rotWithShape="1">
          <a:blip r:embed="rId5">
            <a:alphaModFix/>
          </a:blip>
          <a:srcRect/>
          <a:stretch/>
        </p:blipFill>
        <p:spPr>
          <a:xfrm>
            <a:off x="1350962" y="971550"/>
            <a:ext cx="2587625" cy="296862"/>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sp>
        <p:nvSpPr>
          <p:cNvPr id="1896" name="Google Shape;1896;p127"/>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897" name="Google Shape;1897;p127"/>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136</a:t>
            </a:fld>
            <a:endParaRPr sz="1400" b="0" i="0" u="none" strike="noStrike" cap="none">
              <a:solidFill>
                <a:srgbClr val="000000"/>
              </a:solidFill>
              <a:latin typeface="Arial"/>
              <a:ea typeface="Arial"/>
              <a:cs typeface="Arial"/>
              <a:sym typeface="Arial"/>
            </a:endParaRPr>
          </a:p>
        </p:txBody>
      </p:sp>
      <p:grpSp>
        <p:nvGrpSpPr>
          <p:cNvPr id="1898" name="Google Shape;1898;p127"/>
          <p:cNvGrpSpPr/>
          <p:nvPr/>
        </p:nvGrpSpPr>
        <p:grpSpPr>
          <a:xfrm>
            <a:off x="228600" y="228600"/>
            <a:ext cx="8458200" cy="5791200"/>
            <a:chOff x="144" y="144"/>
            <a:chExt cx="5328" cy="3648"/>
          </a:xfrm>
        </p:grpSpPr>
        <p:grpSp>
          <p:nvGrpSpPr>
            <p:cNvPr id="1899" name="Google Shape;1899;p127"/>
            <p:cNvGrpSpPr/>
            <p:nvPr/>
          </p:nvGrpSpPr>
          <p:grpSpPr>
            <a:xfrm>
              <a:off x="144" y="144"/>
              <a:ext cx="432" cy="3648"/>
              <a:chOff x="48" y="48"/>
              <a:chExt cx="576" cy="3984"/>
            </a:xfrm>
          </p:grpSpPr>
          <p:sp>
            <p:nvSpPr>
              <p:cNvPr id="1900" name="Google Shape;1900;p127"/>
              <p:cNvSpPr txBox="1"/>
              <p:nvPr/>
            </p:nvSpPr>
            <p:spPr>
              <a:xfrm>
                <a:off x="240" y="48"/>
                <a:ext cx="192" cy="3984"/>
              </a:xfrm>
              <a:prstGeom prst="rect">
                <a:avLst/>
              </a:prstGeom>
              <a:solidFill>
                <a:srgbClr val="DDDDDD"/>
              </a:solidFill>
              <a:ln w="19050" cap="flat" cmpd="sng">
                <a:solidFill>
                  <a:srgbClr val="DDDDD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901" name="Google Shape;1901;p127"/>
              <p:cNvSpPr txBox="1"/>
              <p:nvPr/>
            </p:nvSpPr>
            <p:spPr>
              <a:xfrm>
                <a:off x="48" y="48"/>
                <a:ext cx="192" cy="3984"/>
              </a:xfrm>
              <a:prstGeom prst="rect">
                <a:avLst/>
              </a:prstGeom>
              <a:solidFill>
                <a:srgbClr val="DDDDDD"/>
              </a:solidFill>
              <a:ln w="19050" cap="flat" cmpd="sng">
                <a:solidFill>
                  <a:srgbClr val="DDDDD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902" name="Google Shape;1902;p127"/>
              <p:cNvSpPr txBox="1"/>
              <p:nvPr/>
            </p:nvSpPr>
            <p:spPr>
              <a:xfrm>
                <a:off x="432" y="48"/>
                <a:ext cx="192" cy="3984"/>
              </a:xfrm>
              <a:prstGeom prst="rect">
                <a:avLst/>
              </a:prstGeom>
              <a:solidFill>
                <a:srgbClr val="DDDDDD"/>
              </a:solidFill>
              <a:ln w="19050" cap="flat" cmpd="sng">
                <a:solidFill>
                  <a:srgbClr val="DDDDD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grpSp>
        <p:grpSp>
          <p:nvGrpSpPr>
            <p:cNvPr id="1903" name="Google Shape;1903;p127"/>
            <p:cNvGrpSpPr/>
            <p:nvPr/>
          </p:nvGrpSpPr>
          <p:grpSpPr>
            <a:xfrm>
              <a:off x="144" y="144"/>
              <a:ext cx="5328" cy="336"/>
              <a:chOff x="0" y="144"/>
              <a:chExt cx="5760" cy="432"/>
            </a:xfrm>
          </p:grpSpPr>
          <p:sp>
            <p:nvSpPr>
              <p:cNvPr id="1904" name="Google Shape;1904;p127"/>
              <p:cNvSpPr txBox="1"/>
              <p:nvPr/>
            </p:nvSpPr>
            <p:spPr>
              <a:xfrm>
                <a:off x="0" y="144"/>
                <a:ext cx="5760" cy="144"/>
              </a:xfrm>
              <a:prstGeom prst="rect">
                <a:avLst/>
              </a:prstGeom>
              <a:solidFill>
                <a:srgbClr val="DDDDDD"/>
              </a:solidFill>
              <a:ln w="19050" cap="flat" cmpd="sng">
                <a:solidFill>
                  <a:schemeClr val="folHlink"/>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905" name="Google Shape;1905;p127"/>
              <p:cNvSpPr txBox="1"/>
              <p:nvPr/>
            </p:nvSpPr>
            <p:spPr>
              <a:xfrm>
                <a:off x="0" y="288"/>
                <a:ext cx="5760" cy="144"/>
              </a:xfrm>
              <a:prstGeom prst="rect">
                <a:avLst/>
              </a:prstGeom>
              <a:solidFill>
                <a:srgbClr val="DDDDDD"/>
              </a:solidFill>
              <a:ln w="19050" cap="flat" cmpd="sng">
                <a:solidFill>
                  <a:schemeClr val="folHlink"/>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906" name="Google Shape;1906;p127"/>
              <p:cNvSpPr txBox="1"/>
              <p:nvPr/>
            </p:nvSpPr>
            <p:spPr>
              <a:xfrm>
                <a:off x="0" y="432"/>
                <a:ext cx="5760" cy="144"/>
              </a:xfrm>
              <a:prstGeom prst="rect">
                <a:avLst/>
              </a:prstGeom>
              <a:solidFill>
                <a:srgbClr val="DDDDDD"/>
              </a:solidFill>
              <a:ln w="19050" cap="flat" cmpd="sng">
                <a:solidFill>
                  <a:schemeClr val="folHlink"/>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grpSp>
        <p:grpSp>
          <p:nvGrpSpPr>
            <p:cNvPr id="1907" name="Google Shape;1907;p127"/>
            <p:cNvGrpSpPr/>
            <p:nvPr/>
          </p:nvGrpSpPr>
          <p:grpSpPr>
            <a:xfrm>
              <a:off x="144" y="144"/>
              <a:ext cx="432" cy="336"/>
              <a:chOff x="144" y="144"/>
              <a:chExt cx="432" cy="336"/>
            </a:xfrm>
          </p:grpSpPr>
          <p:grpSp>
            <p:nvGrpSpPr>
              <p:cNvPr id="1908" name="Google Shape;1908;p127"/>
              <p:cNvGrpSpPr/>
              <p:nvPr/>
            </p:nvGrpSpPr>
            <p:grpSpPr>
              <a:xfrm>
                <a:off x="144" y="256"/>
                <a:ext cx="432" cy="112"/>
                <a:chOff x="288" y="256"/>
                <a:chExt cx="432" cy="112"/>
              </a:xfrm>
            </p:grpSpPr>
            <p:sp>
              <p:nvSpPr>
                <p:cNvPr id="1909" name="Google Shape;1909;p127"/>
                <p:cNvSpPr txBox="1"/>
                <p:nvPr/>
              </p:nvSpPr>
              <p:spPr>
                <a:xfrm>
                  <a:off x="288"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910" name="Google Shape;1910;p127"/>
                <p:cNvSpPr txBox="1"/>
                <p:nvPr/>
              </p:nvSpPr>
              <p:spPr>
                <a:xfrm>
                  <a:off x="576"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911" name="Google Shape;1911;p127"/>
                <p:cNvSpPr txBox="1"/>
                <p:nvPr/>
              </p:nvSpPr>
              <p:spPr>
                <a:xfrm>
                  <a:off x="432"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grpSp>
          <p:grpSp>
            <p:nvGrpSpPr>
              <p:cNvPr id="1912" name="Google Shape;1912;p127"/>
              <p:cNvGrpSpPr/>
              <p:nvPr/>
            </p:nvGrpSpPr>
            <p:grpSpPr>
              <a:xfrm>
                <a:off x="144" y="144"/>
                <a:ext cx="432" cy="336"/>
                <a:chOff x="144" y="144"/>
                <a:chExt cx="432" cy="336"/>
              </a:xfrm>
            </p:grpSpPr>
            <p:grpSp>
              <p:nvGrpSpPr>
                <p:cNvPr id="1913" name="Google Shape;1913;p127"/>
                <p:cNvGrpSpPr/>
                <p:nvPr/>
              </p:nvGrpSpPr>
              <p:grpSpPr>
                <a:xfrm>
                  <a:off x="144" y="144"/>
                  <a:ext cx="432" cy="112"/>
                  <a:chOff x="288" y="256"/>
                  <a:chExt cx="432" cy="112"/>
                </a:xfrm>
              </p:grpSpPr>
              <p:sp>
                <p:nvSpPr>
                  <p:cNvPr id="1914" name="Google Shape;1914;p127"/>
                  <p:cNvSpPr txBox="1"/>
                  <p:nvPr/>
                </p:nvSpPr>
                <p:spPr>
                  <a:xfrm>
                    <a:off x="288"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915" name="Google Shape;1915;p127"/>
                  <p:cNvSpPr txBox="1"/>
                  <p:nvPr/>
                </p:nvSpPr>
                <p:spPr>
                  <a:xfrm>
                    <a:off x="576"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916" name="Google Shape;1916;p127"/>
                  <p:cNvSpPr txBox="1"/>
                  <p:nvPr/>
                </p:nvSpPr>
                <p:spPr>
                  <a:xfrm>
                    <a:off x="432"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grpSp>
            <p:grpSp>
              <p:nvGrpSpPr>
                <p:cNvPr id="1917" name="Google Shape;1917;p127"/>
                <p:cNvGrpSpPr/>
                <p:nvPr/>
              </p:nvGrpSpPr>
              <p:grpSpPr>
                <a:xfrm>
                  <a:off x="144" y="368"/>
                  <a:ext cx="432" cy="112"/>
                  <a:chOff x="288" y="256"/>
                  <a:chExt cx="432" cy="112"/>
                </a:xfrm>
              </p:grpSpPr>
              <p:sp>
                <p:nvSpPr>
                  <p:cNvPr id="1918" name="Google Shape;1918;p127"/>
                  <p:cNvSpPr txBox="1"/>
                  <p:nvPr/>
                </p:nvSpPr>
                <p:spPr>
                  <a:xfrm>
                    <a:off x="288"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919" name="Google Shape;1919;p127"/>
                  <p:cNvSpPr txBox="1"/>
                  <p:nvPr/>
                </p:nvSpPr>
                <p:spPr>
                  <a:xfrm>
                    <a:off x="576"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920" name="Google Shape;1920;p127"/>
                  <p:cNvSpPr txBox="1"/>
                  <p:nvPr/>
                </p:nvSpPr>
                <p:spPr>
                  <a:xfrm>
                    <a:off x="432"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grpSp>
          </p:grpSp>
        </p:grpSp>
      </p:grpSp>
      <p:pic>
        <p:nvPicPr>
          <p:cNvPr id="1921" name="Google Shape;1921;p127"/>
          <p:cNvPicPr preferRelativeResize="0"/>
          <p:nvPr/>
        </p:nvPicPr>
        <p:blipFill rotWithShape="1">
          <a:blip r:embed="rId3">
            <a:alphaModFix/>
          </a:blip>
          <a:srcRect/>
          <a:stretch/>
        </p:blipFill>
        <p:spPr>
          <a:xfrm>
            <a:off x="1538287" y="1212850"/>
            <a:ext cx="6688137" cy="4759325"/>
          </a:xfrm>
          <a:prstGeom prst="rect">
            <a:avLst/>
          </a:prstGeom>
          <a:noFill/>
          <a:ln>
            <a:noFill/>
          </a:ln>
        </p:spPr>
      </p:pic>
      <p:pic>
        <p:nvPicPr>
          <p:cNvPr id="1922" name="Google Shape;1922;p127"/>
          <p:cNvPicPr preferRelativeResize="0"/>
          <p:nvPr/>
        </p:nvPicPr>
        <p:blipFill rotWithShape="1">
          <a:blip r:embed="rId4">
            <a:alphaModFix/>
          </a:blip>
          <a:srcRect/>
          <a:stretch/>
        </p:blipFill>
        <p:spPr>
          <a:xfrm>
            <a:off x="1524000" y="882650"/>
            <a:ext cx="2587625" cy="296862"/>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926"/>
        <p:cNvGrpSpPr/>
        <p:nvPr/>
      </p:nvGrpSpPr>
      <p:grpSpPr>
        <a:xfrm>
          <a:off x="0" y="0"/>
          <a:ext cx="0" cy="0"/>
          <a:chOff x="0" y="0"/>
          <a:chExt cx="0" cy="0"/>
        </a:xfrm>
      </p:grpSpPr>
      <p:sp>
        <p:nvSpPr>
          <p:cNvPr id="1927" name="Google Shape;1927;p128"/>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928" name="Google Shape;1928;p128"/>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137</a:t>
            </a:fld>
            <a:endParaRPr sz="1400" b="0" i="0" u="none" strike="noStrike" cap="none">
              <a:solidFill>
                <a:srgbClr val="000000"/>
              </a:solidFill>
              <a:latin typeface="Arial"/>
              <a:ea typeface="Arial"/>
              <a:cs typeface="Arial"/>
              <a:sym typeface="Arial"/>
            </a:endParaRPr>
          </a:p>
        </p:txBody>
      </p:sp>
      <p:grpSp>
        <p:nvGrpSpPr>
          <p:cNvPr id="1929" name="Google Shape;1929;p128"/>
          <p:cNvGrpSpPr/>
          <p:nvPr/>
        </p:nvGrpSpPr>
        <p:grpSpPr>
          <a:xfrm>
            <a:off x="228600" y="228600"/>
            <a:ext cx="8458200" cy="5791200"/>
            <a:chOff x="144" y="144"/>
            <a:chExt cx="5328" cy="3648"/>
          </a:xfrm>
        </p:grpSpPr>
        <p:grpSp>
          <p:nvGrpSpPr>
            <p:cNvPr id="1930" name="Google Shape;1930;p128"/>
            <p:cNvGrpSpPr/>
            <p:nvPr/>
          </p:nvGrpSpPr>
          <p:grpSpPr>
            <a:xfrm>
              <a:off x="144" y="144"/>
              <a:ext cx="432" cy="3648"/>
              <a:chOff x="48" y="48"/>
              <a:chExt cx="576" cy="3984"/>
            </a:xfrm>
          </p:grpSpPr>
          <p:sp>
            <p:nvSpPr>
              <p:cNvPr id="1931" name="Google Shape;1931;p128"/>
              <p:cNvSpPr txBox="1"/>
              <p:nvPr/>
            </p:nvSpPr>
            <p:spPr>
              <a:xfrm>
                <a:off x="240" y="48"/>
                <a:ext cx="192" cy="3984"/>
              </a:xfrm>
              <a:prstGeom prst="rect">
                <a:avLst/>
              </a:prstGeom>
              <a:solidFill>
                <a:srgbClr val="DDDDDD"/>
              </a:solidFill>
              <a:ln w="19050" cap="flat" cmpd="sng">
                <a:solidFill>
                  <a:srgbClr val="DDDDD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932" name="Google Shape;1932;p128"/>
              <p:cNvSpPr txBox="1"/>
              <p:nvPr/>
            </p:nvSpPr>
            <p:spPr>
              <a:xfrm>
                <a:off x="48" y="48"/>
                <a:ext cx="192" cy="3984"/>
              </a:xfrm>
              <a:prstGeom prst="rect">
                <a:avLst/>
              </a:prstGeom>
              <a:solidFill>
                <a:srgbClr val="DDDDDD"/>
              </a:solidFill>
              <a:ln w="19050" cap="flat" cmpd="sng">
                <a:solidFill>
                  <a:srgbClr val="DDDDD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933" name="Google Shape;1933;p128"/>
              <p:cNvSpPr txBox="1"/>
              <p:nvPr/>
            </p:nvSpPr>
            <p:spPr>
              <a:xfrm>
                <a:off x="432" y="48"/>
                <a:ext cx="192" cy="3984"/>
              </a:xfrm>
              <a:prstGeom prst="rect">
                <a:avLst/>
              </a:prstGeom>
              <a:solidFill>
                <a:srgbClr val="DDDDDD"/>
              </a:solidFill>
              <a:ln w="19050" cap="flat" cmpd="sng">
                <a:solidFill>
                  <a:srgbClr val="DDDDD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grpSp>
        <p:grpSp>
          <p:nvGrpSpPr>
            <p:cNvPr id="1934" name="Google Shape;1934;p128"/>
            <p:cNvGrpSpPr/>
            <p:nvPr/>
          </p:nvGrpSpPr>
          <p:grpSpPr>
            <a:xfrm>
              <a:off x="144" y="144"/>
              <a:ext cx="5328" cy="336"/>
              <a:chOff x="0" y="144"/>
              <a:chExt cx="5760" cy="432"/>
            </a:xfrm>
          </p:grpSpPr>
          <p:sp>
            <p:nvSpPr>
              <p:cNvPr id="1935" name="Google Shape;1935;p128"/>
              <p:cNvSpPr txBox="1"/>
              <p:nvPr/>
            </p:nvSpPr>
            <p:spPr>
              <a:xfrm>
                <a:off x="0" y="144"/>
                <a:ext cx="5760" cy="144"/>
              </a:xfrm>
              <a:prstGeom prst="rect">
                <a:avLst/>
              </a:prstGeom>
              <a:solidFill>
                <a:srgbClr val="DDDDDD"/>
              </a:solidFill>
              <a:ln w="19050" cap="flat" cmpd="sng">
                <a:solidFill>
                  <a:schemeClr val="folHlink"/>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936" name="Google Shape;1936;p128"/>
              <p:cNvSpPr txBox="1"/>
              <p:nvPr/>
            </p:nvSpPr>
            <p:spPr>
              <a:xfrm>
                <a:off x="0" y="288"/>
                <a:ext cx="5760" cy="144"/>
              </a:xfrm>
              <a:prstGeom prst="rect">
                <a:avLst/>
              </a:prstGeom>
              <a:solidFill>
                <a:srgbClr val="DDDDDD"/>
              </a:solidFill>
              <a:ln w="19050" cap="flat" cmpd="sng">
                <a:solidFill>
                  <a:schemeClr val="folHlink"/>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937" name="Google Shape;1937;p128"/>
              <p:cNvSpPr txBox="1"/>
              <p:nvPr/>
            </p:nvSpPr>
            <p:spPr>
              <a:xfrm>
                <a:off x="0" y="432"/>
                <a:ext cx="5760" cy="144"/>
              </a:xfrm>
              <a:prstGeom prst="rect">
                <a:avLst/>
              </a:prstGeom>
              <a:solidFill>
                <a:srgbClr val="DDDDDD"/>
              </a:solidFill>
              <a:ln w="19050" cap="flat" cmpd="sng">
                <a:solidFill>
                  <a:schemeClr val="folHlink"/>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grpSp>
        <p:grpSp>
          <p:nvGrpSpPr>
            <p:cNvPr id="1938" name="Google Shape;1938;p128"/>
            <p:cNvGrpSpPr/>
            <p:nvPr/>
          </p:nvGrpSpPr>
          <p:grpSpPr>
            <a:xfrm>
              <a:off x="144" y="144"/>
              <a:ext cx="432" cy="336"/>
              <a:chOff x="144" y="144"/>
              <a:chExt cx="432" cy="336"/>
            </a:xfrm>
          </p:grpSpPr>
          <p:grpSp>
            <p:nvGrpSpPr>
              <p:cNvPr id="1939" name="Google Shape;1939;p128"/>
              <p:cNvGrpSpPr/>
              <p:nvPr/>
            </p:nvGrpSpPr>
            <p:grpSpPr>
              <a:xfrm>
                <a:off x="144" y="256"/>
                <a:ext cx="432" cy="112"/>
                <a:chOff x="288" y="256"/>
                <a:chExt cx="432" cy="112"/>
              </a:xfrm>
            </p:grpSpPr>
            <p:sp>
              <p:nvSpPr>
                <p:cNvPr id="1940" name="Google Shape;1940;p128"/>
                <p:cNvSpPr txBox="1"/>
                <p:nvPr/>
              </p:nvSpPr>
              <p:spPr>
                <a:xfrm>
                  <a:off x="288"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941" name="Google Shape;1941;p128"/>
                <p:cNvSpPr txBox="1"/>
                <p:nvPr/>
              </p:nvSpPr>
              <p:spPr>
                <a:xfrm>
                  <a:off x="576"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942" name="Google Shape;1942;p128"/>
                <p:cNvSpPr txBox="1"/>
                <p:nvPr/>
              </p:nvSpPr>
              <p:spPr>
                <a:xfrm>
                  <a:off x="432"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grpSp>
          <p:grpSp>
            <p:nvGrpSpPr>
              <p:cNvPr id="1943" name="Google Shape;1943;p128"/>
              <p:cNvGrpSpPr/>
              <p:nvPr/>
            </p:nvGrpSpPr>
            <p:grpSpPr>
              <a:xfrm>
                <a:off x="144" y="144"/>
                <a:ext cx="432" cy="336"/>
                <a:chOff x="144" y="144"/>
                <a:chExt cx="432" cy="336"/>
              </a:xfrm>
            </p:grpSpPr>
            <p:grpSp>
              <p:nvGrpSpPr>
                <p:cNvPr id="1944" name="Google Shape;1944;p128"/>
                <p:cNvGrpSpPr/>
                <p:nvPr/>
              </p:nvGrpSpPr>
              <p:grpSpPr>
                <a:xfrm>
                  <a:off x="144" y="144"/>
                  <a:ext cx="432" cy="112"/>
                  <a:chOff x="288" y="256"/>
                  <a:chExt cx="432" cy="112"/>
                </a:xfrm>
              </p:grpSpPr>
              <p:sp>
                <p:nvSpPr>
                  <p:cNvPr id="1945" name="Google Shape;1945;p128"/>
                  <p:cNvSpPr txBox="1"/>
                  <p:nvPr/>
                </p:nvSpPr>
                <p:spPr>
                  <a:xfrm>
                    <a:off x="288"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946" name="Google Shape;1946;p128"/>
                  <p:cNvSpPr txBox="1"/>
                  <p:nvPr/>
                </p:nvSpPr>
                <p:spPr>
                  <a:xfrm>
                    <a:off x="576"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947" name="Google Shape;1947;p128"/>
                  <p:cNvSpPr txBox="1"/>
                  <p:nvPr/>
                </p:nvSpPr>
                <p:spPr>
                  <a:xfrm>
                    <a:off x="432"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grpSp>
            <p:grpSp>
              <p:nvGrpSpPr>
                <p:cNvPr id="1948" name="Google Shape;1948;p128"/>
                <p:cNvGrpSpPr/>
                <p:nvPr/>
              </p:nvGrpSpPr>
              <p:grpSpPr>
                <a:xfrm>
                  <a:off x="144" y="368"/>
                  <a:ext cx="432" cy="112"/>
                  <a:chOff x="288" y="256"/>
                  <a:chExt cx="432" cy="112"/>
                </a:xfrm>
              </p:grpSpPr>
              <p:sp>
                <p:nvSpPr>
                  <p:cNvPr id="1949" name="Google Shape;1949;p128"/>
                  <p:cNvSpPr txBox="1"/>
                  <p:nvPr/>
                </p:nvSpPr>
                <p:spPr>
                  <a:xfrm>
                    <a:off x="288"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950" name="Google Shape;1950;p128"/>
                  <p:cNvSpPr txBox="1"/>
                  <p:nvPr/>
                </p:nvSpPr>
                <p:spPr>
                  <a:xfrm>
                    <a:off x="576"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951" name="Google Shape;1951;p128"/>
                  <p:cNvSpPr txBox="1"/>
                  <p:nvPr/>
                </p:nvSpPr>
                <p:spPr>
                  <a:xfrm>
                    <a:off x="432"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grpSp>
          </p:grpSp>
        </p:grpSp>
      </p:grpSp>
      <p:grpSp>
        <p:nvGrpSpPr>
          <p:cNvPr id="1952" name="Google Shape;1952;p128"/>
          <p:cNvGrpSpPr/>
          <p:nvPr/>
        </p:nvGrpSpPr>
        <p:grpSpPr>
          <a:xfrm>
            <a:off x="1285875" y="1516062"/>
            <a:ext cx="6067425" cy="4537075"/>
            <a:chOff x="810" y="955"/>
            <a:chExt cx="3750" cy="2678"/>
          </a:xfrm>
        </p:grpSpPr>
        <p:pic>
          <p:nvPicPr>
            <p:cNvPr id="1953" name="Google Shape;1953;p128"/>
            <p:cNvPicPr preferRelativeResize="0"/>
            <p:nvPr/>
          </p:nvPicPr>
          <p:blipFill rotWithShape="1">
            <a:blip r:embed="rId3">
              <a:alphaModFix/>
            </a:blip>
            <a:srcRect/>
            <a:stretch/>
          </p:blipFill>
          <p:spPr>
            <a:xfrm>
              <a:off x="810" y="955"/>
              <a:ext cx="3726" cy="436"/>
            </a:xfrm>
            <a:prstGeom prst="rect">
              <a:avLst/>
            </a:prstGeom>
            <a:noFill/>
            <a:ln>
              <a:noFill/>
            </a:ln>
          </p:spPr>
        </p:pic>
        <p:pic>
          <p:nvPicPr>
            <p:cNvPr id="1954" name="Google Shape;1954;p128"/>
            <p:cNvPicPr preferRelativeResize="0"/>
            <p:nvPr/>
          </p:nvPicPr>
          <p:blipFill rotWithShape="1">
            <a:blip r:embed="rId4">
              <a:alphaModFix/>
            </a:blip>
            <a:srcRect/>
            <a:stretch/>
          </p:blipFill>
          <p:spPr>
            <a:xfrm>
              <a:off x="823" y="1392"/>
              <a:ext cx="3737" cy="2241"/>
            </a:xfrm>
            <a:prstGeom prst="rect">
              <a:avLst/>
            </a:prstGeom>
            <a:noFill/>
            <a:ln>
              <a:noFill/>
            </a:ln>
          </p:spPr>
        </p:pic>
      </p:grpSp>
      <p:pic>
        <p:nvPicPr>
          <p:cNvPr id="1955" name="Google Shape;1955;p128"/>
          <p:cNvPicPr preferRelativeResize="0"/>
          <p:nvPr/>
        </p:nvPicPr>
        <p:blipFill rotWithShape="1">
          <a:blip r:embed="rId5">
            <a:alphaModFix/>
          </a:blip>
          <a:srcRect/>
          <a:stretch/>
        </p:blipFill>
        <p:spPr>
          <a:xfrm>
            <a:off x="1295400" y="1150937"/>
            <a:ext cx="2587625" cy="296862"/>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959"/>
        <p:cNvGrpSpPr/>
        <p:nvPr/>
      </p:nvGrpSpPr>
      <p:grpSpPr>
        <a:xfrm>
          <a:off x="0" y="0"/>
          <a:ext cx="0" cy="0"/>
          <a:chOff x="0" y="0"/>
          <a:chExt cx="0" cy="0"/>
        </a:xfrm>
      </p:grpSpPr>
      <p:sp>
        <p:nvSpPr>
          <p:cNvPr id="1960" name="Google Shape;1960;p129"/>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961" name="Google Shape;1961;p129"/>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138</a:t>
            </a:fld>
            <a:endParaRPr sz="1400" b="0" i="0" u="none" strike="noStrike" cap="none">
              <a:solidFill>
                <a:srgbClr val="000000"/>
              </a:solidFill>
              <a:latin typeface="Arial"/>
              <a:ea typeface="Arial"/>
              <a:cs typeface="Arial"/>
              <a:sym typeface="Arial"/>
            </a:endParaRPr>
          </a:p>
        </p:txBody>
      </p:sp>
      <p:grpSp>
        <p:nvGrpSpPr>
          <p:cNvPr id="1962" name="Google Shape;1962;p129"/>
          <p:cNvGrpSpPr/>
          <p:nvPr/>
        </p:nvGrpSpPr>
        <p:grpSpPr>
          <a:xfrm>
            <a:off x="228600" y="228600"/>
            <a:ext cx="8458200" cy="5791200"/>
            <a:chOff x="144" y="144"/>
            <a:chExt cx="5328" cy="3648"/>
          </a:xfrm>
        </p:grpSpPr>
        <p:grpSp>
          <p:nvGrpSpPr>
            <p:cNvPr id="1963" name="Google Shape;1963;p129"/>
            <p:cNvGrpSpPr/>
            <p:nvPr/>
          </p:nvGrpSpPr>
          <p:grpSpPr>
            <a:xfrm>
              <a:off x="144" y="144"/>
              <a:ext cx="432" cy="3648"/>
              <a:chOff x="48" y="48"/>
              <a:chExt cx="576" cy="3984"/>
            </a:xfrm>
          </p:grpSpPr>
          <p:sp>
            <p:nvSpPr>
              <p:cNvPr id="1964" name="Google Shape;1964;p129"/>
              <p:cNvSpPr txBox="1"/>
              <p:nvPr/>
            </p:nvSpPr>
            <p:spPr>
              <a:xfrm>
                <a:off x="240" y="48"/>
                <a:ext cx="192" cy="3984"/>
              </a:xfrm>
              <a:prstGeom prst="rect">
                <a:avLst/>
              </a:prstGeom>
              <a:solidFill>
                <a:srgbClr val="DDDDDD"/>
              </a:solidFill>
              <a:ln w="19050" cap="flat" cmpd="sng">
                <a:solidFill>
                  <a:srgbClr val="DDDDD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965" name="Google Shape;1965;p129"/>
              <p:cNvSpPr txBox="1"/>
              <p:nvPr/>
            </p:nvSpPr>
            <p:spPr>
              <a:xfrm>
                <a:off x="48" y="48"/>
                <a:ext cx="192" cy="3984"/>
              </a:xfrm>
              <a:prstGeom prst="rect">
                <a:avLst/>
              </a:prstGeom>
              <a:solidFill>
                <a:srgbClr val="DDDDDD"/>
              </a:solidFill>
              <a:ln w="19050" cap="flat" cmpd="sng">
                <a:solidFill>
                  <a:srgbClr val="DDDDD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966" name="Google Shape;1966;p129"/>
              <p:cNvSpPr txBox="1"/>
              <p:nvPr/>
            </p:nvSpPr>
            <p:spPr>
              <a:xfrm>
                <a:off x="432" y="48"/>
                <a:ext cx="192" cy="3984"/>
              </a:xfrm>
              <a:prstGeom prst="rect">
                <a:avLst/>
              </a:prstGeom>
              <a:solidFill>
                <a:srgbClr val="DDDDDD"/>
              </a:solidFill>
              <a:ln w="19050" cap="flat" cmpd="sng">
                <a:solidFill>
                  <a:srgbClr val="DDDDD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grpSp>
        <p:grpSp>
          <p:nvGrpSpPr>
            <p:cNvPr id="1967" name="Google Shape;1967;p129"/>
            <p:cNvGrpSpPr/>
            <p:nvPr/>
          </p:nvGrpSpPr>
          <p:grpSpPr>
            <a:xfrm>
              <a:off x="144" y="144"/>
              <a:ext cx="5328" cy="336"/>
              <a:chOff x="0" y="144"/>
              <a:chExt cx="5760" cy="432"/>
            </a:xfrm>
          </p:grpSpPr>
          <p:sp>
            <p:nvSpPr>
              <p:cNvPr id="1968" name="Google Shape;1968;p129"/>
              <p:cNvSpPr txBox="1"/>
              <p:nvPr/>
            </p:nvSpPr>
            <p:spPr>
              <a:xfrm>
                <a:off x="0" y="144"/>
                <a:ext cx="5760" cy="144"/>
              </a:xfrm>
              <a:prstGeom prst="rect">
                <a:avLst/>
              </a:prstGeom>
              <a:solidFill>
                <a:srgbClr val="DDDDDD"/>
              </a:solidFill>
              <a:ln w="19050" cap="flat" cmpd="sng">
                <a:solidFill>
                  <a:schemeClr val="folHlink"/>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969" name="Google Shape;1969;p129"/>
              <p:cNvSpPr txBox="1"/>
              <p:nvPr/>
            </p:nvSpPr>
            <p:spPr>
              <a:xfrm>
                <a:off x="0" y="288"/>
                <a:ext cx="5760" cy="144"/>
              </a:xfrm>
              <a:prstGeom prst="rect">
                <a:avLst/>
              </a:prstGeom>
              <a:solidFill>
                <a:srgbClr val="DDDDDD"/>
              </a:solidFill>
              <a:ln w="19050" cap="flat" cmpd="sng">
                <a:solidFill>
                  <a:schemeClr val="folHlink"/>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970" name="Google Shape;1970;p129"/>
              <p:cNvSpPr txBox="1"/>
              <p:nvPr/>
            </p:nvSpPr>
            <p:spPr>
              <a:xfrm>
                <a:off x="0" y="432"/>
                <a:ext cx="5760" cy="144"/>
              </a:xfrm>
              <a:prstGeom prst="rect">
                <a:avLst/>
              </a:prstGeom>
              <a:solidFill>
                <a:srgbClr val="DDDDDD"/>
              </a:solidFill>
              <a:ln w="19050" cap="flat" cmpd="sng">
                <a:solidFill>
                  <a:schemeClr val="folHlink"/>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grpSp>
        <p:grpSp>
          <p:nvGrpSpPr>
            <p:cNvPr id="1971" name="Google Shape;1971;p129"/>
            <p:cNvGrpSpPr/>
            <p:nvPr/>
          </p:nvGrpSpPr>
          <p:grpSpPr>
            <a:xfrm>
              <a:off x="144" y="144"/>
              <a:ext cx="432" cy="336"/>
              <a:chOff x="144" y="144"/>
              <a:chExt cx="432" cy="336"/>
            </a:xfrm>
          </p:grpSpPr>
          <p:grpSp>
            <p:nvGrpSpPr>
              <p:cNvPr id="1972" name="Google Shape;1972;p129"/>
              <p:cNvGrpSpPr/>
              <p:nvPr/>
            </p:nvGrpSpPr>
            <p:grpSpPr>
              <a:xfrm>
                <a:off x="144" y="256"/>
                <a:ext cx="432" cy="112"/>
                <a:chOff x="288" y="256"/>
                <a:chExt cx="432" cy="112"/>
              </a:xfrm>
            </p:grpSpPr>
            <p:sp>
              <p:nvSpPr>
                <p:cNvPr id="1973" name="Google Shape;1973;p129"/>
                <p:cNvSpPr txBox="1"/>
                <p:nvPr/>
              </p:nvSpPr>
              <p:spPr>
                <a:xfrm>
                  <a:off x="288"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974" name="Google Shape;1974;p129"/>
                <p:cNvSpPr txBox="1"/>
                <p:nvPr/>
              </p:nvSpPr>
              <p:spPr>
                <a:xfrm>
                  <a:off x="576"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975" name="Google Shape;1975;p129"/>
                <p:cNvSpPr txBox="1"/>
                <p:nvPr/>
              </p:nvSpPr>
              <p:spPr>
                <a:xfrm>
                  <a:off x="432"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grpSp>
          <p:grpSp>
            <p:nvGrpSpPr>
              <p:cNvPr id="1976" name="Google Shape;1976;p129"/>
              <p:cNvGrpSpPr/>
              <p:nvPr/>
            </p:nvGrpSpPr>
            <p:grpSpPr>
              <a:xfrm>
                <a:off x="144" y="144"/>
                <a:ext cx="432" cy="336"/>
                <a:chOff x="144" y="144"/>
                <a:chExt cx="432" cy="336"/>
              </a:xfrm>
            </p:grpSpPr>
            <p:grpSp>
              <p:nvGrpSpPr>
                <p:cNvPr id="1977" name="Google Shape;1977;p129"/>
                <p:cNvGrpSpPr/>
                <p:nvPr/>
              </p:nvGrpSpPr>
              <p:grpSpPr>
                <a:xfrm>
                  <a:off x="144" y="144"/>
                  <a:ext cx="432" cy="112"/>
                  <a:chOff x="288" y="256"/>
                  <a:chExt cx="432" cy="112"/>
                </a:xfrm>
              </p:grpSpPr>
              <p:sp>
                <p:nvSpPr>
                  <p:cNvPr id="1978" name="Google Shape;1978;p129"/>
                  <p:cNvSpPr txBox="1"/>
                  <p:nvPr/>
                </p:nvSpPr>
                <p:spPr>
                  <a:xfrm>
                    <a:off x="288"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979" name="Google Shape;1979;p129"/>
                  <p:cNvSpPr txBox="1"/>
                  <p:nvPr/>
                </p:nvSpPr>
                <p:spPr>
                  <a:xfrm>
                    <a:off x="576"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980" name="Google Shape;1980;p129"/>
                  <p:cNvSpPr txBox="1"/>
                  <p:nvPr/>
                </p:nvSpPr>
                <p:spPr>
                  <a:xfrm>
                    <a:off x="432"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grpSp>
            <p:grpSp>
              <p:nvGrpSpPr>
                <p:cNvPr id="1981" name="Google Shape;1981;p129"/>
                <p:cNvGrpSpPr/>
                <p:nvPr/>
              </p:nvGrpSpPr>
              <p:grpSpPr>
                <a:xfrm>
                  <a:off x="144" y="368"/>
                  <a:ext cx="432" cy="112"/>
                  <a:chOff x="288" y="256"/>
                  <a:chExt cx="432" cy="112"/>
                </a:xfrm>
              </p:grpSpPr>
              <p:sp>
                <p:nvSpPr>
                  <p:cNvPr id="1982" name="Google Shape;1982;p129"/>
                  <p:cNvSpPr txBox="1"/>
                  <p:nvPr/>
                </p:nvSpPr>
                <p:spPr>
                  <a:xfrm>
                    <a:off x="288"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983" name="Google Shape;1983;p129"/>
                  <p:cNvSpPr txBox="1"/>
                  <p:nvPr/>
                </p:nvSpPr>
                <p:spPr>
                  <a:xfrm>
                    <a:off x="576"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984" name="Google Shape;1984;p129"/>
                  <p:cNvSpPr txBox="1"/>
                  <p:nvPr/>
                </p:nvSpPr>
                <p:spPr>
                  <a:xfrm>
                    <a:off x="432"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grpSp>
          </p:grpSp>
        </p:grpSp>
      </p:grpSp>
      <p:pic>
        <p:nvPicPr>
          <p:cNvPr id="1985" name="Google Shape;1985;p129"/>
          <p:cNvPicPr preferRelativeResize="0"/>
          <p:nvPr/>
        </p:nvPicPr>
        <p:blipFill rotWithShape="1">
          <a:blip r:embed="rId3">
            <a:alphaModFix/>
          </a:blip>
          <a:srcRect/>
          <a:stretch/>
        </p:blipFill>
        <p:spPr>
          <a:xfrm>
            <a:off x="1606550" y="1570037"/>
            <a:ext cx="6894512" cy="4357687"/>
          </a:xfrm>
          <a:prstGeom prst="rect">
            <a:avLst/>
          </a:prstGeom>
          <a:noFill/>
          <a:ln>
            <a:noFill/>
          </a:ln>
        </p:spPr>
      </p:pic>
      <p:pic>
        <p:nvPicPr>
          <p:cNvPr id="1986" name="Google Shape;1986;p129"/>
          <p:cNvPicPr preferRelativeResize="0"/>
          <p:nvPr/>
        </p:nvPicPr>
        <p:blipFill rotWithShape="1">
          <a:blip r:embed="rId4">
            <a:alphaModFix/>
          </a:blip>
          <a:srcRect/>
          <a:stretch/>
        </p:blipFill>
        <p:spPr>
          <a:xfrm>
            <a:off x="1679575" y="1235075"/>
            <a:ext cx="2587625" cy="296862"/>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990"/>
        <p:cNvGrpSpPr/>
        <p:nvPr/>
      </p:nvGrpSpPr>
      <p:grpSpPr>
        <a:xfrm>
          <a:off x="0" y="0"/>
          <a:ext cx="0" cy="0"/>
          <a:chOff x="0" y="0"/>
          <a:chExt cx="0" cy="0"/>
        </a:xfrm>
      </p:grpSpPr>
      <p:sp>
        <p:nvSpPr>
          <p:cNvPr id="1991" name="Google Shape;1991;p130"/>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992" name="Google Shape;1992;p130"/>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139</a:t>
            </a:fld>
            <a:endParaRPr sz="1400" b="0" i="0" u="none" strike="noStrike" cap="none">
              <a:solidFill>
                <a:srgbClr val="000000"/>
              </a:solidFill>
              <a:latin typeface="Arial"/>
              <a:ea typeface="Arial"/>
              <a:cs typeface="Arial"/>
              <a:sym typeface="Arial"/>
            </a:endParaRPr>
          </a:p>
        </p:txBody>
      </p:sp>
      <p:grpSp>
        <p:nvGrpSpPr>
          <p:cNvPr id="1993" name="Google Shape;1993;p130"/>
          <p:cNvGrpSpPr/>
          <p:nvPr/>
        </p:nvGrpSpPr>
        <p:grpSpPr>
          <a:xfrm>
            <a:off x="228600" y="228600"/>
            <a:ext cx="8458200" cy="5791200"/>
            <a:chOff x="144" y="144"/>
            <a:chExt cx="5328" cy="3648"/>
          </a:xfrm>
        </p:grpSpPr>
        <p:grpSp>
          <p:nvGrpSpPr>
            <p:cNvPr id="1994" name="Google Shape;1994;p130"/>
            <p:cNvGrpSpPr/>
            <p:nvPr/>
          </p:nvGrpSpPr>
          <p:grpSpPr>
            <a:xfrm>
              <a:off x="144" y="144"/>
              <a:ext cx="432" cy="3648"/>
              <a:chOff x="48" y="48"/>
              <a:chExt cx="576" cy="3984"/>
            </a:xfrm>
          </p:grpSpPr>
          <p:sp>
            <p:nvSpPr>
              <p:cNvPr id="1995" name="Google Shape;1995;p130"/>
              <p:cNvSpPr txBox="1"/>
              <p:nvPr/>
            </p:nvSpPr>
            <p:spPr>
              <a:xfrm>
                <a:off x="240" y="48"/>
                <a:ext cx="192" cy="3984"/>
              </a:xfrm>
              <a:prstGeom prst="rect">
                <a:avLst/>
              </a:prstGeom>
              <a:solidFill>
                <a:srgbClr val="DDDDDD"/>
              </a:solidFill>
              <a:ln w="19050" cap="flat" cmpd="sng">
                <a:solidFill>
                  <a:srgbClr val="DDDDD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996" name="Google Shape;1996;p130"/>
              <p:cNvSpPr txBox="1"/>
              <p:nvPr/>
            </p:nvSpPr>
            <p:spPr>
              <a:xfrm>
                <a:off x="48" y="48"/>
                <a:ext cx="192" cy="3984"/>
              </a:xfrm>
              <a:prstGeom prst="rect">
                <a:avLst/>
              </a:prstGeom>
              <a:solidFill>
                <a:srgbClr val="DDDDDD"/>
              </a:solidFill>
              <a:ln w="19050" cap="flat" cmpd="sng">
                <a:solidFill>
                  <a:srgbClr val="DDDDD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997" name="Google Shape;1997;p130"/>
              <p:cNvSpPr txBox="1"/>
              <p:nvPr/>
            </p:nvSpPr>
            <p:spPr>
              <a:xfrm>
                <a:off x="432" y="48"/>
                <a:ext cx="192" cy="3984"/>
              </a:xfrm>
              <a:prstGeom prst="rect">
                <a:avLst/>
              </a:prstGeom>
              <a:solidFill>
                <a:srgbClr val="DDDDDD"/>
              </a:solidFill>
              <a:ln w="19050" cap="flat" cmpd="sng">
                <a:solidFill>
                  <a:srgbClr val="DDDDD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grpSp>
        <p:grpSp>
          <p:nvGrpSpPr>
            <p:cNvPr id="1998" name="Google Shape;1998;p130"/>
            <p:cNvGrpSpPr/>
            <p:nvPr/>
          </p:nvGrpSpPr>
          <p:grpSpPr>
            <a:xfrm>
              <a:off x="144" y="144"/>
              <a:ext cx="5328" cy="336"/>
              <a:chOff x="0" y="144"/>
              <a:chExt cx="5760" cy="432"/>
            </a:xfrm>
          </p:grpSpPr>
          <p:sp>
            <p:nvSpPr>
              <p:cNvPr id="1999" name="Google Shape;1999;p130"/>
              <p:cNvSpPr txBox="1"/>
              <p:nvPr/>
            </p:nvSpPr>
            <p:spPr>
              <a:xfrm>
                <a:off x="0" y="144"/>
                <a:ext cx="5760" cy="144"/>
              </a:xfrm>
              <a:prstGeom prst="rect">
                <a:avLst/>
              </a:prstGeom>
              <a:solidFill>
                <a:srgbClr val="DDDDDD"/>
              </a:solidFill>
              <a:ln w="19050" cap="flat" cmpd="sng">
                <a:solidFill>
                  <a:schemeClr val="folHlink"/>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2000" name="Google Shape;2000;p130"/>
              <p:cNvSpPr txBox="1"/>
              <p:nvPr/>
            </p:nvSpPr>
            <p:spPr>
              <a:xfrm>
                <a:off x="0" y="288"/>
                <a:ext cx="5760" cy="144"/>
              </a:xfrm>
              <a:prstGeom prst="rect">
                <a:avLst/>
              </a:prstGeom>
              <a:solidFill>
                <a:srgbClr val="DDDDDD"/>
              </a:solidFill>
              <a:ln w="19050" cap="flat" cmpd="sng">
                <a:solidFill>
                  <a:schemeClr val="folHlink"/>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2001" name="Google Shape;2001;p130"/>
              <p:cNvSpPr txBox="1"/>
              <p:nvPr/>
            </p:nvSpPr>
            <p:spPr>
              <a:xfrm>
                <a:off x="0" y="432"/>
                <a:ext cx="5760" cy="144"/>
              </a:xfrm>
              <a:prstGeom prst="rect">
                <a:avLst/>
              </a:prstGeom>
              <a:solidFill>
                <a:srgbClr val="DDDDDD"/>
              </a:solidFill>
              <a:ln w="19050" cap="flat" cmpd="sng">
                <a:solidFill>
                  <a:schemeClr val="folHlink"/>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grpSp>
        <p:grpSp>
          <p:nvGrpSpPr>
            <p:cNvPr id="2002" name="Google Shape;2002;p130"/>
            <p:cNvGrpSpPr/>
            <p:nvPr/>
          </p:nvGrpSpPr>
          <p:grpSpPr>
            <a:xfrm>
              <a:off x="144" y="144"/>
              <a:ext cx="432" cy="336"/>
              <a:chOff x="144" y="144"/>
              <a:chExt cx="432" cy="336"/>
            </a:xfrm>
          </p:grpSpPr>
          <p:grpSp>
            <p:nvGrpSpPr>
              <p:cNvPr id="2003" name="Google Shape;2003;p130"/>
              <p:cNvGrpSpPr/>
              <p:nvPr/>
            </p:nvGrpSpPr>
            <p:grpSpPr>
              <a:xfrm>
                <a:off x="144" y="256"/>
                <a:ext cx="432" cy="112"/>
                <a:chOff x="288" y="256"/>
                <a:chExt cx="432" cy="112"/>
              </a:xfrm>
            </p:grpSpPr>
            <p:sp>
              <p:nvSpPr>
                <p:cNvPr id="2004" name="Google Shape;2004;p130"/>
                <p:cNvSpPr txBox="1"/>
                <p:nvPr/>
              </p:nvSpPr>
              <p:spPr>
                <a:xfrm>
                  <a:off x="288"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2005" name="Google Shape;2005;p130"/>
                <p:cNvSpPr txBox="1"/>
                <p:nvPr/>
              </p:nvSpPr>
              <p:spPr>
                <a:xfrm>
                  <a:off x="576"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2006" name="Google Shape;2006;p130"/>
                <p:cNvSpPr txBox="1"/>
                <p:nvPr/>
              </p:nvSpPr>
              <p:spPr>
                <a:xfrm>
                  <a:off x="432"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grpSp>
          <p:grpSp>
            <p:nvGrpSpPr>
              <p:cNvPr id="2007" name="Google Shape;2007;p130"/>
              <p:cNvGrpSpPr/>
              <p:nvPr/>
            </p:nvGrpSpPr>
            <p:grpSpPr>
              <a:xfrm>
                <a:off x="144" y="144"/>
                <a:ext cx="432" cy="336"/>
                <a:chOff x="144" y="144"/>
                <a:chExt cx="432" cy="336"/>
              </a:xfrm>
            </p:grpSpPr>
            <p:grpSp>
              <p:nvGrpSpPr>
                <p:cNvPr id="2008" name="Google Shape;2008;p130"/>
                <p:cNvGrpSpPr/>
                <p:nvPr/>
              </p:nvGrpSpPr>
              <p:grpSpPr>
                <a:xfrm>
                  <a:off x="144" y="144"/>
                  <a:ext cx="432" cy="112"/>
                  <a:chOff x="288" y="256"/>
                  <a:chExt cx="432" cy="112"/>
                </a:xfrm>
              </p:grpSpPr>
              <p:sp>
                <p:nvSpPr>
                  <p:cNvPr id="2009" name="Google Shape;2009;p130"/>
                  <p:cNvSpPr txBox="1"/>
                  <p:nvPr/>
                </p:nvSpPr>
                <p:spPr>
                  <a:xfrm>
                    <a:off x="288"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2010" name="Google Shape;2010;p130"/>
                  <p:cNvSpPr txBox="1"/>
                  <p:nvPr/>
                </p:nvSpPr>
                <p:spPr>
                  <a:xfrm>
                    <a:off x="576"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2011" name="Google Shape;2011;p130"/>
                  <p:cNvSpPr txBox="1"/>
                  <p:nvPr/>
                </p:nvSpPr>
                <p:spPr>
                  <a:xfrm>
                    <a:off x="432"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grpSp>
            <p:grpSp>
              <p:nvGrpSpPr>
                <p:cNvPr id="2012" name="Google Shape;2012;p130"/>
                <p:cNvGrpSpPr/>
                <p:nvPr/>
              </p:nvGrpSpPr>
              <p:grpSpPr>
                <a:xfrm>
                  <a:off x="144" y="368"/>
                  <a:ext cx="432" cy="112"/>
                  <a:chOff x="288" y="256"/>
                  <a:chExt cx="432" cy="112"/>
                </a:xfrm>
              </p:grpSpPr>
              <p:sp>
                <p:nvSpPr>
                  <p:cNvPr id="2013" name="Google Shape;2013;p130"/>
                  <p:cNvSpPr txBox="1"/>
                  <p:nvPr/>
                </p:nvSpPr>
                <p:spPr>
                  <a:xfrm>
                    <a:off x="288"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2014" name="Google Shape;2014;p130"/>
                  <p:cNvSpPr txBox="1"/>
                  <p:nvPr/>
                </p:nvSpPr>
                <p:spPr>
                  <a:xfrm>
                    <a:off x="576"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2015" name="Google Shape;2015;p130"/>
                  <p:cNvSpPr txBox="1"/>
                  <p:nvPr/>
                </p:nvSpPr>
                <p:spPr>
                  <a:xfrm>
                    <a:off x="432"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grpSp>
          </p:grpSp>
        </p:grpSp>
      </p:grpSp>
      <p:pic>
        <p:nvPicPr>
          <p:cNvPr id="2016" name="Google Shape;2016;p130"/>
          <p:cNvPicPr preferRelativeResize="0"/>
          <p:nvPr/>
        </p:nvPicPr>
        <p:blipFill rotWithShape="1">
          <a:blip r:embed="rId3">
            <a:alphaModFix/>
          </a:blip>
          <a:srcRect/>
          <a:stretch/>
        </p:blipFill>
        <p:spPr>
          <a:xfrm>
            <a:off x="1752600" y="2743200"/>
            <a:ext cx="5969000" cy="3098800"/>
          </a:xfrm>
          <a:prstGeom prst="rect">
            <a:avLst/>
          </a:prstGeom>
          <a:noFill/>
          <a:ln>
            <a:noFill/>
          </a:ln>
        </p:spPr>
      </p:pic>
      <p:pic>
        <p:nvPicPr>
          <p:cNvPr id="2017" name="Google Shape;2017;p130"/>
          <p:cNvPicPr preferRelativeResize="0"/>
          <p:nvPr/>
        </p:nvPicPr>
        <p:blipFill rotWithShape="1">
          <a:blip r:embed="rId4">
            <a:alphaModFix/>
          </a:blip>
          <a:srcRect/>
          <a:stretch/>
        </p:blipFill>
        <p:spPr>
          <a:xfrm>
            <a:off x="1793875" y="1006475"/>
            <a:ext cx="2587625" cy="296862"/>
          </a:xfrm>
          <a:prstGeom prst="rect">
            <a:avLst/>
          </a:prstGeom>
          <a:noFill/>
          <a:ln>
            <a:noFill/>
          </a:ln>
        </p:spPr>
      </p:pic>
      <p:pic>
        <p:nvPicPr>
          <p:cNvPr id="2018" name="Google Shape;2018;p130"/>
          <p:cNvPicPr preferRelativeResize="0"/>
          <p:nvPr/>
        </p:nvPicPr>
        <p:blipFill rotWithShape="1">
          <a:blip r:embed="rId5">
            <a:alphaModFix/>
          </a:blip>
          <a:srcRect/>
          <a:stretch/>
        </p:blipFill>
        <p:spPr>
          <a:xfrm>
            <a:off x="1749425" y="1338262"/>
            <a:ext cx="5915025" cy="1403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FFF99"/>
            </a:gs>
            <a:gs pos="100000">
              <a:srgbClr val="767647"/>
            </a:gs>
          </a:gsLst>
          <a:lin ang="0" scaled="0"/>
        </a:gradFill>
        <a:effectLst/>
      </p:bgPr>
    </p:bg>
    <p:spTree>
      <p:nvGrpSpPr>
        <p:cNvPr id="1" name="Shape 256"/>
        <p:cNvGrpSpPr/>
        <p:nvPr/>
      </p:nvGrpSpPr>
      <p:grpSpPr>
        <a:xfrm>
          <a:off x="0" y="0"/>
          <a:ext cx="0" cy="0"/>
          <a:chOff x="0" y="0"/>
          <a:chExt cx="0" cy="0"/>
        </a:xfrm>
      </p:grpSpPr>
      <p:sp>
        <p:nvSpPr>
          <p:cNvPr id="257" name="Google Shape;257;p14"/>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258" name="Google Shape;258;p14"/>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14</a:t>
            </a:fld>
            <a:endParaRPr sz="1400" b="0" i="0" u="none" strike="noStrike" cap="none">
              <a:solidFill>
                <a:srgbClr val="000000"/>
              </a:solidFill>
              <a:latin typeface="Arial"/>
              <a:ea typeface="Arial"/>
              <a:cs typeface="Arial"/>
              <a:sym typeface="Arial"/>
            </a:endParaRPr>
          </a:p>
        </p:txBody>
      </p:sp>
      <p:sp>
        <p:nvSpPr>
          <p:cNvPr id="259" name="Google Shape;259;p14"/>
          <p:cNvSpPr txBox="1"/>
          <p:nvPr/>
        </p:nvSpPr>
        <p:spPr>
          <a:xfrm>
            <a:off x="228600" y="152400"/>
            <a:ext cx="5468937" cy="5794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200"/>
              <a:buFont typeface="Times"/>
              <a:buNone/>
            </a:pPr>
            <a:r>
              <a:rPr lang="en-US" sz="3200" b="1" i="1" u="none" strike="noStrike" cap="none">
                <a:solidFill>
                  <a:schemeClr val="hlink"/>
                </a:solidFill>
                <a:latin typeface="Times"/>
                <a:ea typeface="Times"/>
                <a:cs typeface="Times"/>
                <a:sym typeface="Times"/>
              </a:rPr>
              <a:t>Topics Discussed in the Section</a:t>
            </a:r>
            <a:endParaRPr sz="1400" b="0" i="0" u="none" strike="noStrike" cap="none">
              <a:solidFill>
                <a:srgbClr val="000000"/>
              </a:solidFill>
              <a:latin typeface="Arial"/>
              <a:ea typeface="Arial"/>
              <a:cs typeface="Arial"/>
              <a:sym typeface="Arial"/>
            </a:endParaRPr>
          </a:p>
        </p:txBody>
      </p:sp>
      <p:sp>
        <p:nvSpPr>
          <p:cNvPr id="260" name="Google Shape;260;p14"/>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261" name="Google Shape;261;p14"/>
          <p:cNvSpPr txBox="1"/>
          <p:nvPr/>
        </p:nvSpPr>
        <p:spPr>
          <a:xfrm>
            <a:off x="304800" y="989012"/>
            <a:ext cx="8382000" cy="2057400"/>
          </a:xfrm>
          <a:prstGeom prst="rect">
            <a:avLst/>
          </a:prstGeom>
          <a:noFill/>
          <a:ln>
            <a:noFill/>
          </a:ln>
        </p:spPr>
        <p:txBody>
          <a:bodyPr spcFirstLastPara="1" wrap="square" lIns="91425" tIns="45700" rIns="91425" bIns="45700" anchor="t" anchorCtr="0">
            <a:spAutoFit/>
          </a:bodyPr>
          <a:lstStyle/>
          <a:p>
            <a:pPr marL="0" marR="0" lvl="0" indent="-208025" algn="l" rtl="0">
              <a:lnSpc>
                <a:spcPct val="100000"/>
              </a:lnSpc>
              <a:spcBef>
                <a:spcPts val="0"/>
              </a:spcBef>
              <a:spcAft>
                <a:spcPts val="0"/>
              </a:spcAft>
              <a:buClr>
                <a:schemeClr val="dk1"/>
              </a:buClr>
              <a:buSzPts val="3276"/>
              <a:buFont typeface="Noto Sans Symbols"/>
              <a:buChar char="✔"/>
            </a:pPr>
            <a:r>
              <a:rPr lang="en-US" sz="2800" b="1" i="0" u="none" strike="noStrike" cap="none">
                <a:solidFill>
                  <a:srgbClr val="0033CC"/>
                </a:solidFill>
                <a:latin typeface="Times New Roman"/>
                <a:ea typeface="Times New Roman"/>
                <a:cs typeface="Times New Roman"/>
                <a:sym typeface="Times New Roman"/>
              </a:rPr>
              <a:t> Numbering System</a:t>
            </a:r>
            <a:endParaRPr sz="1400" b="0" i="0" u="none" strike="noStrike" cap="none">
              <a:solidFill>
                <a:srgbClr val="000000"/>
              </a:solidFill>
              <a:latin typeface="Arial"/>
              <a:ea typeface="Arial"/>
              <a:cs typeface="Arial"/>
              <a:sym typeface="Arial"/>
            </a:endParaRPr>
          </a:p>
          <a:p>
            <a:pPr marL="0" marR="0" lvl="0" indent="-208025" algn="l" rtl="0">
              <a:lnSpc>
                <a:spcPct val="100000"/>
              </a:lnSpc>
              <a:spcBef>
                <a:spcPts val="560"/>
              </a:spcBef>
              <a:spcAft>
                <a:spcPts val="0"/>
              </a:spcAft>
              <a:buClr>
                <a:schemeClr val="dk1"/>
              </a:buClr>
              <a:buSzPts val="3276"/>
              <a:buFont typeface="Noto Sans Symbols"/>
              <a:buChar char="✔"/>
            </a:pPr>
            <a:r>
              <a:rPr lang="en-US" sz="2800" b="1" i="0" u="none" strike="noStrike" cap="none">
                <a:solidFill>
                  <a:srgbClr val="0033CC"/>
                </a:solidFill>
                <a:latin typeface="Times New Roman"/>
                <a:ea typeface="Times New Roman"/>
                <a:cs typeface="Times New Roman"/>
                <a:sym typeface="Times New Roman"/>
              </a:rPr>
              <a:t> Flow Control</a:t>
            </a:r>
            <a:endParaRPr sz="1400" b="0" i="0" u="none" strike="noStrike" cap="none">
              <a:solidFill>
                <a:srgbClr val="000000"/>
              </a:solidFill>
              <a:latin typeface="Arial"/>
              <a:ea typeface="Arial"/>
              <a:cs typeface="Arial"/>
              <a:sym typeface="Arial"/>
            </a:endParaRPr>
          </a:p>
          <a:p>
            <a:pPr marL="0" marR="0" lvl="0" indent="-208025" algn="l" rtl="0">
              <a:lnSpc>
                <a:spcPct val="100000"/>
              </a:lnSpc>
              <a:spcBef>
                <a:spcPts val="560"/>
              </a:spcBef>
              <a:spcAft>
                <a:spcPts val="0"/>
              </a:spcAft>
              <a:buClr>
                <a:schemeClr val="dk1"/>
              </a:buClr>
              <a:buSzPts val="3276"/>
              <a:buFont typeface="Noto Sans Symbols"/>
              <a:buChar char="✔"/>
            </a:pPr>
            <a:r>
              <a:rPr lang="en-US" sz="2800" b="1" i="0" u="none" strike="noStrike" cap="none">
                <a:solidFill>
                  <a:srgbClr val="0033CC"/>
                </a:solidFill>
                <a:latin typeface="Times New Roman"/>
                <a:ea typeface="Times New Roman"/>
                <a:cs typeface="Times New Roman"/>
                <a:sym typeface="Times New Roman"/>
              </a:rPr>
              <a:t> Error Control</a:t>
            </a:r>
            <a:endParaRPr sz="1400" b="0" i="0" u="none" strike="noStrike" cap="none">
              <a:solidFill>
                <a:srgbClr val="000000"/>
              </a:solidFill>
              <a:latin typeface="Arial"/>
              <a:ea typeface="Arial"/>
              <a:cs typeface="Arial"/>
              <a:sym typeface="Arial"/>
            </a:endParaRPr>
          </a:p>
          <a:p>
            <a:pPr marL="0" marR="0" lvl="0" indent="-208025" algn="l" rtl="0">
              <a:lnSpc>
                <a:spcPct val="100000"/>
              </a:lnSpc>
              <a:spcBef>
                <a:spcPts val="560"/>
              </a:spcBef>
              <a:spcAft>
                <a:spcPts val="0"/>
              </a:spcAft>
              <a:buClr>
                <a:schemeClr val="dk1"/>
              </a:buClr>
              <a:buSzPts val="3276"/>
              <a:buFont typeface="Noto Sans Symbols"/>
              <a:buChar char="✔"/>
            </a:pPr>
            <a:r>
              <a:rPr lang="en-US" sz="2800" b="1" i="0" u="none" strike="noStrike" cap="none">
                <a:solidFill>
                  <a:srgbClr val="0033CC"/>
                </a:solidFill>
                <a:latin typeface="Times New Roman"/>
                <a:ea typeface="Times New Roman"/>
                <a:cs typeface="Times New Roman"/>
                <a:sym typeface="Times New Roman"/>
              </a:rPr>
              <a:t> Congestion Control</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1"/>
                                        </p:tgtEl>
                                        <p:attrNameLst>
                                          <p:attrName>style.visibility</p:attrName>
                                        </p:attrNameLst>
                                      </p:cBhvr>
                                      <p:to>
                                        <p:strVal val="visible"/>
                                      </p:to>
                                    </p:set>
                                    <p:animEffect transition="in" filter="fade">
                                      <p:cBhvr>
                                        <p:cTn id="7" dur="5000"/>
                                        <p:tgtEl>
                                          <p:spTgt spid="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2022"/>
        <p:cNvGrpSpPr/>
        <p:nvPr/>
      </p:nvGrpSpPr>
      <p:grpSpPr>
        <a:xfrm>
          <a:off x="0" y="0"/>
          <a:ext cx="0" cy="0"/>
          <a:chOff x="0" y="0"/>
          <a:chExt cx="0" cy="0"/>
        </a:xfrm>
      </p:grpSpPr>
      <p:sp>
        <p:nvSpPr>
          <p:cNvPr id="2023" name="Google Shape;2023;p131"/>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2024" name="Google Shape;2024;p131"/>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140</a:t>
            </a:fld>
            <a:endParaRPr sz="1400" b="0" i="0" u="none" strike="noStrike" cap="none">
              <a:solidFill>
                <a:srgbClr val="000000"/>
              </a:solidFill>
              <a:latin typeface="Arial"/>
              <a:ea typeface="Arial"/>
              <a:cs typeface="Arial"/>
              <a:sym typeface="Arial"/>
            </a:endParaRPr>
          </a:p>
        </p:txBody>
      </p:sp>
      <p:grpSp>
        <p:nvGrpSpPr>
          <p:cNvPr id="2025" name="Google Shape;2025;p131"/>
          <p:cNvGrpSpPr/>
          <p:nvPr/>
        </p:nvGrpSpPr>
        <p:grpSpPr>
          <a:xfrm>
            <a:off x="228600" y="228600"/>
            <a:ext cx="8458200" cy="5791200"/>
            <a:chOff x="144" y="144"/>
            <a:chExt cx="5328" cy="3648"/>
          </a:xfrm>
        </p:grpSpPr>
        <p:grpSp>
          <p:nvGrpSpPr>
            <p:cNvPr id="2026" name="Google Shape;2026;p131"/>
            <p:cNvGrpSpPr/>
            <p:nvPr/>
          </p:nvGrpSpPr>
          <p:grpSpPr>
            <a:xfrm>
              <a:off x="144" y="144"/>
              <a:ext cx="432" cy="3648"/>
              <a:chOff x="48" y="48"/>
              <a:chExt cx="576" cy="3984"/>
            </a:xfrm>
          </p:grpSpPr>
          <p:sp>
            <p:nvSpPr>
              <p:cNvPr id="2027" name="Google Shape;2027;p131"/>
              <p:cNvSpPr txBox="1"/>
              <p:nvPr/>
            </p:nvSpPr>
            <p:spPr>
              <a:xfrm>
                <a:off x="240" y="48"/>
                <a:ext cx="192" cy="3984"/>
              </a:xfrm>
              <a:prstGeom prst="rect">
                <a:avLst/>
              </a:prstGeom>
              <a:solidFill>
                <a:srgbClr val="DDDDDD"/>
              </a:solidFill>
              <a:ln w="19050" cap="flat" cmpd="sng">
                <a:solidFill>
                  <a:srgbClr val="DDDDD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2028" name="Google Shape;2028;p131"/>
              <p:cNvSpPr txBox="1"/>
              <p:nvPr/>
            </p:nvSpPr>
            <p:spPr>
              <a:xfrm>
                <a:off x="48" y="48"/>
                <a:ext cx="192" cy="3984"/>
              </a:xfrm>
              <a:prstGeom prst="rect">
                <a:avLst/>
              </a:prstGeom>
              <a:solidFill>
                <a:srgbClr val="DDDDDD"/>
              </a:solidFill>
              <a:ln w="19050" cap="flat" cmpd="sng">
                <a:solidFill>
                  <a:srgbClr val="DDDDD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2029" name="Google Shape;2029;p131"/>
              <p:cNvSpPr txBox="1"/>
              <p:nvPr/>
            </p:nvSpPr>
            <p:spPr>
              <a:xfrm>
                <a:off x="432" y="48"/>
                <a:ext cx="192" cy="3984"/>
              </a:xfrm>
              <a:prstGeom prst="rect">
                <a:avLst/>
              </a:prstGeom>
              <a:solidFill>
                <a:srgbClr val="DDDDDD"/>
              </a:solidFill>
              <a:ln w="19050" cap="flat" cmpd="sng">
                <a:solidFill>
                  <a:srgbClr val="DDDDD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grpSp>
        <p:grpSp>
          <p:nvGrpSpPr>
            <p:cNvPr id="2030" name="Google Shape;2030;p131"/>
            <p:cNvGrpSpPr/>
            <p:nvPr/>
          </p:nvGrpSpPr>
          <p:grpSpPr>
            <a:xfrm>
              <a:off x="144" y="144"/>
              <a:ext cx="5328" cy="336"/>
              <a:chOff x="0" y="144"/>
              <a:chExt cx="5760" cy="432"/>
            </a:xfrm>
          </p:grpSpPr>
          <p:sp>
            <p:nvSpPr>
              <p:cNvPr id="2031" name="Google Shape;2031;p131"/>
              <p:cNvSpPr txBox="1"/>
              <p:nvPr/>
            </p:nvSpPr>
            <p:spPr>
              <a:xfrm>
                <a:off x="0" y="144"/>
                <a:ext cx="5760" cy="144"/>
              </a:xfrm>
              <a:prstGeom prst="rect">
                <a:avLst/>
              </a:prstGeom>
              <a:solidFill>
                <a:srgbClr val="DDDDDD"/>
              </a:solidFill>
              <a:ln w="19050" cap="flat" cmpd="sng">
                <a:solidFill>
                  <a:schemeClr val="folHlink"/>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2032" name="Google Shape;2032;p131"/>
              <p:cNvSpPr txBox="1"/>
              <p:nvPr/>
            </p:nvSpPr>
            <p:spPr>
              <a:xfrm>
                <a:off x="0" y="288"/>
                <a:ext cx="5760" cy="144"/>
              </a:xfrm>
              <a:prstGeom prst="rect">
                <a:avLst/>
              </a:prstGeom>
              <a:solidFill>
                <a:srgbClr val="DDDDDD"/>
              </a:solidFill>
              <a:ln w="19050" cap="flat" cmpd="sng">
                <a:solidFill>
                  <a:schemeClr val="folHlink"/>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2033" name="Google Shape;2033;p131"/>
              <p:cNvSpPr txBox="1"/>
              <p:nvPr/>
            </p:nvSpPr>
            <p:spPr>
              <a:xfrm>
                <a:off x="0" y="432"/>
                <a:ext cx="5760" cy="144"/>
              </a:xfrm>
              <a:prstGeom prst="rect">
                <a:avLst/>
              </a:prstGeom>
              <a:solidFill>
                <a:srgbClr val="DDDDDD"/>
              </a:solidFill>
              <a:ln w="19050" cap="flat" cmpd="sng">
                <a:solidFill>
                  <a:schemeClr val="folHlink"/>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grpSp>
        <p:grpSp>
          <p:nvGrpSpPr>
            <p:cNvPr id="2034" name="Google Shape;2034;p131"/>
            <p:cNvGrpSpPr/>
            <p:nvPr/>
          </p:nvGrpSpPr>
          <p:grpSpPr>
            <a:xfrm>
              <a:off x="144" y="144"/>
              <a:ext cx="432" cy="336"/>
              <a:chOff x="144" y="144"/>
              <a:chExt cx="432" cy="336"/>
            </a:xfrm>
          </p:grpSpPr>
          <p:grpSp>
            <p:nvGrpSpPr>
              <p:cNvPr id="2035" name="Google Shape;2035;p131"/>
              <p:cNvGrpSpPr/>
              <p:nvPr/>
            </p:nvGrpSpPr>
            <p:grpSpPr>
              <a:xfrm>
                <a:off x="144" y="256"/>
                <a:ext cx="432" cy="112"/>
                <a:chOff x="288" y="256"/>
                <a:chExt cx="432" cy="112"/>
              </a:xfrm>
            </p:grpSpPr>
            <p:sp>
              <p:nvSpPr>
                <p:cNvPr id="2036" name="Google Shape;2036;p131"/>
                <p:cNvSpPr txBox="1"/>
                <p:nvPr/>
              </p:nvSpPr>
              <p:spPr>
                <a:xfrm>
                  <a:off x="288"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2037" name="Google Shape;2037;p131"/>
                <p:cNvSpPr txBox="1"/>
                <p:nvPr/>
              </p:nvSpPr>
              <p:spPr>
                <a:xfrm>
                  <a:off x="576"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2038" name="Google Shape;2038;p131"/>
                <p:cNvSpPr txBox="1"/>
                <p:nvPr/>
              </p:nvSpPr>
              <p:spPr>
                <a:xfrm>
                  <a:off x="432"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grpSp>
          <p:grpSp>
            <p:nvGrpSpPr>
              <p:cNvPr id="2039" name="Google Shape;2039;p131"/>
              <p:cNvGrpSpPr/>
              <p:nvPr/>
            </p:nvGrpSpPr>
            <p:grpSpPr>
              <a:xfrm>
                <a:off x="144" y="144"/>
                <a:ext cx="432" cy="336"/>
                <a:chOff x="144" y="144"/>
                <a:chExt cx="432" cy="336"/>
              </a:xfrm>
            </p:grpSpPr>
            <p:grpSp>
              <p:nvGrpSpPr>
                <p:cNvPr id="2040" name="Google Shape;2040;p131"/>
                <p:cNvGrpSpPr/>
                <p:nvPr/>
              </p:nvGrpSpPr>
              <p:grpSpPr>
                <a:xfrm>
                  <a:off x="144" y="144"/>
                  <a:ext cx="432" cy="112"/>
                  <a:chOff x="288" y="256"/>
                  <a:chExt cx="432" cy="112"/>
                </a:xfrm>
              </p:grpSpPr>
              <p:sp>
                <p:nvSpPr>
                  <p:cNvPr id="2041" name="Google Shape;2041;p131"/>
                  <p:cNvSpPr txBox="1"/>
                  <p:nvPr/>
                </p:nvSpPr>
                <p:spPr>
                  <a:xfrm>
                    <a:off x="288"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2042" name="Google Shape;2042;p131"/>
                  <p:cNvSpPr txBox="1"/>
                  <p:nvPr/>
                </p:nvSpPr>
                <p:spPr>
                  <a:xfrm>
                    <a:off x="576"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2043" name="Google Shape;2043;p131"/>
                  <p:cNvSpPr txBox="1"/>
                  <p:nvPr/>
                </p:nvSpPr>
                <p:spPr>
                  <a:xfrm>
                    <a:off x="432"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grpSp>
            <p:grpSp>
              <p:nvGrpSpPr>
                <p:cNvPr id="2044" name="Google Shape;2044;p131"/>
                <p:cNvGrpSpPr/>
                <p:nvPr/>
              </p:nvGrpSpPr>
              <p:grpSpPr>
                <a:xfrm>
                  <a:off x="144" y="368"/>
                  <a:ext cx="432" cy="112"/>
                  <a:chOff x="288" y="256"/>
                  <a:chExt cx="432" cy="112"/>
                </a:xfrm>
              </p:grpSpPr>
              <p:sp>
                <p:nvSpPr>
                  <p:cNvPr id="2045" name="Google Shape;2045;p131"/>
                  <p:cNvSpPr txBox="1"/>
                  <p:nvPr/>
                </p:nvSpPr>
                <p:spPr>
                  <a:xfrm>
                    <a:off x="288"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2046" name="Google Shape;2046;p131"/>
                  <p:cNvSpPr txBox="1"/>
                  <p:nvPr/>
                </p:nvSpPr>
                <p:spPr>
                  <a:xfrm>
                    <a:off x="576"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2047" name="Google Shape;2047;p131"/>
                  <p:cNvSpPr txBox="1"/>
                  <p:nvPr/>
                </p:nvSpPr>
                <p:spPr>
                  <a:xfrm>
                    <a:off x="432"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grpSp>
          </p:grpSp>
        </p:grpSp>
      </p:grpSp>
      <p:pic>
        <p:nvPicPr>
          <p:cNvPr id="2048" name="Google Shape;2048;p131"/>
          <p:cNvPicPr preferRelativeResize="0"/>
          <p:nvPr/>
        </p:nvPicPr>
        <p:blipFill rotWithShape="1">
          <a:blip r:embed="rId3">
            <a:alphaModFix/>
          </a:blip>
          <a:srcRect/>
          <a:stretch/>
        </p:blipFill>
        <p:spPr>
          <a:xfrm>
            <a:off x="1157287" y="1114425"/>
            <a:ext cx="7183437" cy="4838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15"/>
          <p:cNvSpPr txBox="1">
            <a:spLocks noGrp="1"/>
          </p:cNvSpPr>
          <p:nvPr>
            <p:ph type="body" idx="1"/>
          </p:nvPr>
        </p:nvSpPr>
        <p:spPr>
          <a:xfrm>
            <a:off x="239712" y="3810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folHlink"/>
              </a:buClr>
              <a:buSzPts val="1920"/>
              <a:buFont typeface="Noto Sans Symbols"/>
              <a:buChar char="■"/>
            </a:pPr>
            <a:r>
              <a:rPr lang="en-US" sz="3200" b="1" i="0" u="none" strike="noStrike" cap="none">
                <a:solidFill>
                  <a:schemeClr val="dk1"/>
                </a:solidFill>
                <a:latin typeface="Tahoma"/>
                <a:ea typeface="Tahoma"/>
                <a:cs typeface="Tahoma"/>
                <a:sym typeface="Tahoma"/>
              </a:rPr>
              <a:t>Numbering System</a:t>
            </a:r>
            <a:endParaRPr/>
          </a:p>
          <a:p>
            <a:pPr marL="342900" marR="0" lvl="0" indent="-342900" algn="l" rtl="0">
              <a:lnSpc>
                <a:spcPct val="100000"/>
              </a:lnSpc>
              <a:spcBef>
                <a:spcPts val="640"/>
              </a:spcBef>
              <a:spcAft>
                <a:spcPts val="0"/>
              </a:spcAft>
              <a:buClr>
                <a:schemeClr val="folHlink"/>
              </a:buClr>
              <a:buSzPts val="1920"/>
              <a:buFont typeface="Noto Sans Symbols"/>
              <a:buChar char="■"/>
            </a:pPr>
            <a:r>
              <a:rPr lang="en-US" sz="3200" b="0" i="0" u="none" strike="noStrike" cap="none">
                <a:solidFill>
                  <a:schemeClr val="dk1"/>
                </a:solidFill>
                <a:latin typeface="Tahoma"/>
                <a:ea typeface="Tahoma"/>
                <a:cs typeface="Tahoma"/>
                <a:sym typeface="Tahoma"/>
              </a:rPr>
              <a:t>Although the TCP software keeps track of the segments being transmitted or received, there is no field for a segment number value in the segment header. Instead, there are two fields called the </a:t>
            </a:r>
            <a:r>
              <a:rPr lang="en-US" sz="3200" b="0" i="1" u="none" strike="noStrike" cap="none">
                <a:solidFill>
                  <a:srgbClr val="FF0000"/>
                </a:solidFill>
                <a:latin typeface="Tahoma"/>
                <a:ea typeface="Tahoma"/>
                <a:cs typeface="Tahoma"/>
                <a:sym typeface="Tahoma"/>
              </a:rPr>
              <a:t>sequence number </a:t>
            </a:r>
            <a:r>
              <a:rPr lang="en-US" sz="3200" b="0" i="1" u="none" strike="noStrike" cap="none">
                <a:solidFill>
                  <a:schemeClr val="dk1"/>
                </a:solidFill>
                <a:latin typeface="Tahoma"/>
                <a:ea typeface="Tahoma"/>
                <a:cs typeface="Tahoma"/>
                <a:sym typeface="Tahoma"/>
              </a:rPr>
              <a:t>and the </a:t>
            </a:r>
            <a:r>
              <a:rPr lang="en-US" sz="3200" b="0" i="1" u="none" strike="noStrike" cap="none">
                <a:solidFill>
                  <a:srgbClr val="FF0000"/>
                </a:solidFill>
                <a:latin typeface="Tahoma"/>
                <a:ea typeface="Tahoma"/>
                <a:cs typeface="Tahoma"/>
                <a:sym typeface="Tahoma"/>
              </a:rPr>
              <a:t>acknowledgment number. </a:t>
            </a:r>
            <a:r>
              <a:rPr lang="en-US" sz="3200" b="0" i="1" u="none" strike="noStrike" cap="none">
                <a:solidFill>
                  <a:schemeClr val="dk1"/>
                </a:solidFill>
                <a:latin typeface="Tahoma"/>
                <a:ea typeface="Tahoma"/>
                <a:cs typeface="Tahoma"/>
                <a:sym typeface="Tahoma"/>
              </a:rPr>
              <a:t>These two </a:t>
            </a:r>
            <a:r>
              <a:rPr lang="en-US" sz="3200" b="0" i="0" u="none" strike="noStrike" cap="none">
                <a:solidFill>
                  <a:schemeClr val="dk1"/>
                </a:solidFill>
                <a:latin typeface="Tahoma"/>
                <a:ea typeface="Tahoma"/>
                <a:cs typeface="Tahoma"/>
                <a:sym typeface="Tahoma"/>
              </a:rPr>
              <a:t>fields refer to a byte number and not a segment number.</a:t>
            </a:r>
            <a:endParaRPr/>
          </a:p>
          <a:p>
            <a:pPr marL="342900" marR="0" lvl="0" indent="-220980" algn="l" rtl="0">
              <a:lnSpc>
                <a:spcPct val="100000"/>
              </a:lnSpc>
              <a:spcBef>
                <a:spcPts val="640"/>
              </a:spcBef>
              <a:spcAft>
                <a:spcPts val="0"/>
              </a:spcAft>
              <a:buClr>
                <a:schemeClr val="folHlink"/>
              </a:buClr>
              <a:buSzPts val="1920"/>
              <a:buFont typeface="Noto Sans Symbols"/>
              <a:buNone/>
            </a:pPr>
            <a:endParaRPr sz="3200" b="0" i="0" u="none">
              <a:solidFill>
                <a:schemeClr val="dk1"/>
              </a:solidFill>
              <a:latin typeface="Tahoma"/>
              <a:ea typeface="Tahoma"/>
              <a:cs typeface="Tahoma"/>
              <a:sym typeface="Tahoma"/>
            </a:endParaRPr>
          </a:p>
        </p:txBody>
      </p:sp>
      <p:sp>
        <p:nvSpPr>
          <p:cNvPr id="267" name="Google Shape;267;p15"/>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268" name="Google Shape;268;p15"/>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15</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16"/>
          <p:cNvSpPr txBox="1">
            <a:spLocks noGrp="1"/>
          </p:cNvSpPr>
          <p:nvPr>
            <p:ph type="body" idx="1"/>
          </p:nvPr>
        </p:nvSpPr>
        <p:spPr>
          <a:xfrm>
            <a:off x="327025" y="192087"/>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folHlink"/>
              </a:buClr>
              <a:buSzPts val="1920"/>
              <a:buFont typeface="Noto Sans Symbols"/>
              <a:buChar char="■"/>
            </a:pPr>
            <a:r>
              <a:rPr lang="en-US" sz="3200" b="1" i="1" u="none">
                <a:solidFill>
                  <a:schemeClr val="dk1"/>
                </a:solidFill>
                <a:latin typeface="Tahoma"/>
                <a:ea typeface="Tahoma"/>
                <a:cs typeface="Tahoma"/>
                <a:sym typeface="Tahoma"/>
              </a:rPr>
              <a:t>Byte Number</a:t>
            </a:r>
            <a:endParaRPr/>
          </a:p>
          <a:p>
            <a:pPr marL="342900" marR="0" lvl="0" indent="-342900" algn="l" rtl="0">
              <a:lnSpc>
                <a:spcPct val="100000"/>
              </a:lnSpc>
              <a:spcBef>
                <a:spcPts val="480"/>
              </a:spcBef>
              <a:spcAft>
                <a:spcPts val="0"/>
              </a:spcAft>
              <a:buClr>
                <a:schemeClr val="folHlink"/>
              </a:buClr>
              <a:buSzPts val="1440"/>
              <a:buFont typeface="Noto Sans Symbols"/>
              <a:buChar char="■"/>
            </a:pPr>
            <a:r>
              <a:rPr lang="en-US" sz="2400" b="0" i="0" u="none">
                <a:solidFill>
                  <a:schemeClr val="dk1"/>
                </a:solidFill>
                <a:latin typeface="Tahoma"/>
                <a:ea typeface="Tahoma"/>
                <a:cs typeface="Tahoma"/>
                <a:sym typeface="Tahoma"/>
              </a:rPr>
              <a:t>TCP numbers all data bytes (octets) that are transmitted in a connection. </a:t>
            </a:r>
            <a:endParaRPr/>
          </a:p>
          <a:p>
            <a:pPr marL="342900" marR="0" lvl="0" indent="-342900" algn="l" rtl="0">
              <a:lnSpc>
                <a:spcPct val="100000"/>
              </a:lnSpc>
              <a:spcBef>
                <a:spcPts val="480"/>
              </a:spcBef>
              <a:spcAft>
                <a:spcPts val="0"/>
              </a:spcAft>
              <a:buClr>
                <a:schemeClr val="folHlink"/>
              </a:buClr>
              <a:buSzPts val="1440"/>
              <a:buFont typeface="Noto Sans Symbols"/>
              <a:buChar char="■"/>
            </a:pPr>
            <a:r>
              <a:rPr lang="en-US" sz="2400" b="0" i="0" u="none">
                <a:solidFill>
                  <a:schemeClr val="dk1"/>
                </a:solidFill>
                <a:latin typeface="Tahoma"/>
                <a:ea typeface="Tahoma"/>
                <a:cs typeface="Tahoma"/>
                <a:sym typeface="Tahoma"/>
              </a:rPr>
              <a:t>Numbering is independent in each direction. When TCP receives bytes of data from a process, TCP stores them in the sending buffer and numbers them. </a:t>
            </a:r>
            <a:endParaRPr/>
          </a:p>
          <a:p>
            <a:pPr marL="342900" marR="0" lvl="0" indent="-342900" algn="l" rtl="0">
              <a:lnSpc>
                <a:spcPct val="100000"/>
              </a:lnSpc>
              <a:spcBef>
                <a:spcPts val="480"/>
              </a:spcBef>
              <a:spcAft>
                <a:spcPts val="0"/>
              </a:spcAft>
              <a:buClr>
                <a:schemeClr val="folHlink"/>
              </a:buClr>
              <a:buSzPts val="1440"/>
              <a:buFont typeface="Noto Sans Symbols"/>
              <a:buChar char="■"/>
            </a:pPr>
            <a:r>
              <a:rPr lang="en-US" sz="2400" b="0" i="0" u="none">
                <a:solidFill>
                  <a:schemeClr val="dk1"/>
                </a:solidFill>
                <a:latin typeface="Tahoma"/>
                <a:ea typeface="Tahoma"/>
                <a:cs typeface="Tahoma"/>
                <a:sym typeface="Tahoma"/>
              </a:rPr>
              <a:t>The numbering does not necessarily start from 0. Instead, TCP chooses an arbitrary number between 0 and 2^32− 1 for the number of the first byte. </a:t>
            </a:r>
            <a:endParaRPr/>
          </a:p>
          <a:p>
            <a:pPr marL="342900" marR="0" lvl="0" indent="-342900" algn="l" rtl="0">
              <a:lnSpc>
                <a:spcPct val="100000"/>
              </a:lnSpc>
              <a:spcBef>
                <a:spcPts val="480"/>
              </a:spcBef>
              <a:spcAft>
                <a:spcPts val="0"/>
              </a:spcAft>
              <a:buClr>
                <a:schemeClr val="folHlink"/>
              </a:buClr>
              <a:buSzPts val="1440"/>
              <a:buFont typeface="Noto Sans Symbols"/>
              <a:buChar char="■"/>
            </a:pPr>
            <a:r>
              <a:rPr lang="en-US" sz="2400" b="0" i="0" u="none">
                <a:solidFill>
                  <a:schemeClr val="dk1"/>
                </a:solidFill>
                <a:latin typeface="Tahoma"/>
                <a:ea typeface="Tahoma"/>
                <a:cs typeface="Tahoma"/>
                <a:sym typeface="Tahoma"/>
              </a:rPr>
              <a:t>For example, if the number happens to be 1,057 and the total data to be sent is 6,000 bytes, the bytes are numbered from 1,057 to 7,056.</a:t>
            </a:r>
            <a:endParaRPr/>
          </a:p>
          <a:p>
            <a:pPr marL="342900" marR="0" lvl="0" indent="-342900" algn="l" rtl="0">
              <a:lnSpc>
                <a:spcPct val="100000"/>
              </a:lnSpc>
              <a:spcBef>
                <a:spcPts val="480"/>
              </a:spcBef>
              <a:spcAft>
                <a:spcPts val="0"/>
              </a:spcAft>
              <a:buClr>
                <a:schemeClr val="folHlink"/>
              </a:buClr>
              <a:buSzPts val="1440"/>
              <a:buFont typeface="Noto Sans Symbols"/>
              <a:buChar char="■"/>
            </a:pPr>
            <a:r>
              <a:rPr lang="en-US" sz="2400" b="0" i="0" u="none">
                <a:solidFill>
                  <a:schemeClr val="dk1"/>
                </a:solidFill>
                <a:latin typeface="Tahoma"/>
                <a:ea typeface="Tahoma"/>
                <a:cs typeface="Tahoma"/>
                <a:sym typeface="Tahoma"/>
              </a:rPr>
              <a:t> We will see that byte numbering is used for flow and error control</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17"/>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279" name="Google Shape;279;p17"/>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17</a:t>
            </a:fld>
            <a:endParaRPr sz="1400" b="0" i="0" u="none" strike="noStrike" cap="none">
              <a:solidFill>
                <a:srgbClr val="000000"/>
              </a:solidFill>
              <a:latin typeface="Arial"/>
              <a:ea typeface="Arial"/>
              <a:cs typeface="Arial"/>
              <a:sym typeface="Arial"/>
            </a:endParaRPr>
          </a:p>
        </p:txBody>
      </p:sp>
      <p:sp>
        <p:nvSpPr>
          <p:cNvPr id="280" name="Google Shape;280;p17"/>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281" name="Google Shape;281;p1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282" name="Google Shape;282;p17"/>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283" name="Google Shape;283;p1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284" name="Google Shape;284;p1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285" name="Google Shape;285;p17"/>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286" name="Google Shape;286;p1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cxnSp>
        <p:nvCxnSpPr>
          <p:cNvPr id="287" name="Google Shape;287;p17"/>
          <p:cNvCxnSpPr/>
          <p:nvPr/>
        </p:nvCxnSpPr>
        <p:spPr>
          <a:xfrm>
            <a:off x="609600" y="2624137"/>
            <a:ext cx="8153400" cy="0"/>
          </a:xfrm>
          <a:prstGeom prst="straightConnector1">
            <a:avLst/>
          </a:prstGeom>
          <a:noFill/>
          <a:ln w="76200" cap="flat" cmpd="sng">
            <a:solidFill>
              <a:schemeClr val="folHlink"/>
            </a:solidFill>
            <a:prstDash val="solid"/>
            <a:miter lim="800000"/>
            <a:headEnd type="none" w="sm" len="sm"/>
            <a:tailEnd type="none" w="sm" len="sm"/>
          </a:ln>
        </p:spPr>
      </p:cxnSp>
      <p:cxnSp>
        <p:nvCxnSpPr>
          <p:cNvPr id="288" name="Google Shape;288;p17"/>
          <p:cNvCxnSpPr/>
          <p:nvPr/>
        </p:nvCxnSpPr>
        <p:spPr>
          <a:xfrm>
            <a:off x="609600" y="5334000"/>
            <a:ext cx="8153400" cy="0"/>
          </a:xfrm>
          <a:prstGeom prst="straightConnector1">
            <a:avLst/>
          </a:prstGeom>
          <a:noFill/>
          <a:ln w="76200" cap="flat" cmpd="sng">
            <a:solidFill>
              <a:schemeClr val="folHlink"/>
            </a:solidFill>
            <a:prstDash val="solid"/>
            <a:miter lim="800000"/>
            <a:headEnd type="none" w="sm" len="sm"/>
            <a:tailEnd type="none" w="sm" len="sm"/>
          </a:ln>
        </p:spPr>
      </p:cxnSp>
      <p:sp>
        <p:nvSpPr>
          <p:cNvPr id="289" name="Google Shape;289;p17"/>
          <p:cNvSpPr txBox="1"/>
          <p:nvPr/>
        </p:nvSpPr>
        <p:spPr>
          <a:xfrm>
            <a:off x="647700" y="2716212"/>
            <a:ext cx="8077200" cy="2528887"/>
          </a:xfrm>
          <a:prstGeom prst="rect">
            <a:avLst/>
          </a:prstGeom>
          <a:solidFill>
            <a:srgbClr val="3333C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3200"/>
              <a:buFont typeface="Arial"/>
              <a:buNone/>
            </a:pPr>
            <a:r>
              <a:rPr lang="en-US" sz="3200" b="1" i="1" u="none" strike="noStrike" cap="none">
                <a:solidFill>
                  <a:schemeClr val="lt1"/>
                </a:solidFill>
                <a:latin typeface="Arial"/>
                <a:ea typeface="Arial"/>
                <a:cs typeface="Arial"/>
                <a:sym typeface="Arial"/>
              </a:rPr>
              <a:t>The bytes of data being transferred in each connection are numbered by TCP.</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3200"/>
              <a:buFont typeface="Tahoma"/>
              <a:buNone/>
            </a:pPr>
            <a:endParaRPr sz="3200" b="1" i="1"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3200"/>
              <a:buFont typeface="Arial"/>
              <a:buNone/>
            </a:pPr>
            <a:r>
              <a:rPr lang="en-US" sz="3200" b="1" i="1" u="none" strike="noStrike" cap="none">
                <a:solidFill>
                  <a:schemeClr val="lt1"/>
                </a:solidFill>
                <a:latin typeface="Arial"/>
                <a:ea typeface="Arial"/>
                <a:cs typeface="Arial"/>
                <a:sym typeface="Arial"/>
              </a:rPr>
              <a:t>The numbering starts with an  arbitrarily generated number.</a:t>
            </a:r>
            <a:endParaRPr sz="1400" b="0" i="0" u="none" strike="noStrike" cap="none">
              <a:solidFill>
                <a:srgbClr val="000000"/>
              </a:solidFill>
              <a:latin typeface="Arial"/>
              <a:ea typeface="Arial"/>
              <a:cs typeface="Arial"/>
              <a:sym typeface="Arial"/>
            </a:endParaRPr>
          </a:p>
        </p:txBody>
      </p:sp>
      <p:grpSp>
        <p:nvGrpSpPr>
          <p:cNvPr id="290" name="Google Shape;290;p17"/>
          <p:cNvGrpSpPr/>
          <p:nvPr/>
        </p:nvGrpSpPr>
        <p:grpSpPr>
          <a:xfrm>
            <a:off x="609600" y="1981200"/>
            <a:ext cx="1143000" cy="566737"/>
            <a:chOff x="1200" y="1248"/>
            <a:chExt cx="720" cy="357"/>
          </a:xfrm>
        </p:grpSpPr>
        <p:pic>
          <p:nvPicPr>
            <p:cNvPr id="291" name="Google Shape;291;p17"/>
            <p:cNvPicPr preferRelativeResize="0"/>
            <p:nvPr/>
          </p:nvPicPr>
          <p:blipFill rotWithShape="1">
            <a:blip r:embed="rId3">
              <a:alphaModFix/>
            </a:blip>
            <a:srcRect/>
            <a:stretch/>
          </p:blipFill>
          <p:spPr>
            <a:xfrm>
              <a:off x="1200" y="1248"/>
              <a:ext cx="720" cy="357"/>
            </a:xfrm>
            <a:prstGeom prst="rect">
              <a:avLst/>
            </a:prstGeom>
            <a:noFill/>
            <a:ln>
              <a:noFill/>
            </a:ln>
          </p:spPr>
        </p:pic>
        <p:sp>
          <p:nvSpPr>
            <p:cNvPr id="292" name="Google Shape;292;p17"/>
            <p:cNvSpPr txBox="1"/>
            <p:nvPr/>
          </p:nvSpPr>
          <p:spPr>
            <a:xfrm>
              <a:off x="1284" y="1248"/>
              <a:ext cx="551" cy="32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2800"/>
                <a:buFont typeface="Times New Roman"/>
                <a:buNone/>
              </a:pPr>
              <a:r>
                <a:rPr lang="en-US" sz="2800" b="1" i="1" u="none" strike="noStrike" cap="none">
                  <a:solidFill>
                    <a:schemeClr val="hlink"/>
                  </a:solidFill>
                  <a:latin typeface="Times New Roman"/>
                  <a:ea typeface="Times New Roman"/>
                  <a:cs typeface="Times New Roman"/>
                  <a:sym typeface="Times New Roman"/>
                </a:rPr>
                <a:t>Note</a:t>
              </a: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7"/>
                                        </p:tgtEl>
                                        <p:attrNameLst>
                                          <p:attrName>style.visibility</p:attrName>
                                        </p:attrNameLst>
                                      </p:cBhvr>
                                      <p:to>
                                        <p:strVal val="visible"/>
                                      </p:to>
                                    </p:set>
                                    <p:animEffect transition="in" filter="fade">
                                      <p:cBhvr>
                                        <p:cTn id="7" dur="500"/>
                                        <p:tgtEl>
                                          <p:spTgt spid="28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8"/>
                                        </p:tgtEl>
                                        <p:attrNameLst>
                                          <p:attrName>style.visibility</p:attrName>
                                        </p:attrNameLst>
                                      </p:cBhvr>
                                      <p:to>
                                        <p:strVal val="visible"/>
                                      </p:to>
                                    </p:set>
                                    <p:animEffect transition="in" filter="fade">
                                      <p:cBhvr>
                                        <p:cTn id="11" dur="500"/>
                                        <p:tgtEl>
                                          <p:spTgt spid="28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89"/>
                                        </p:tgtEl>
                                        <p:attrNameLst>
                                          <p:attrName>style.visibility</p:attrName>
                                        </p:attrNameLst>
                                      </p:cBhvr>
                                      <p:to>
                                        <p:strVal val="visible"/>
                                      </p:to>
                                    </p:set>
                                    <p:animEffect transition="in" filter="fade">
                                      <p:cBhvr>
                                        <p:cTn id="15" dur="500"/>
                                        <p:tgtEl>
                                          <p:spTgt spid="2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18"/>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298" name="Google Shape;298;p18"/>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18</a:t>
            </a:fld>
            <a:endParaRPr sz="1400" b="0" i="0" u="none" strike="noStrike" cap="none">
              <a:solidFill>
                <a:srgbClr val="000000"/>
              </a:solidFill>
              <a:latin typeface="Arial"/>
              <a:ea typeface="Arial"/>
              <a:cs typeface="Arial"/>
              <a:sym typeface="Arial"/>
            </a:endParaRPr>
          </a:p>
        </p:txBody>
      </p:sp>
      <p:sp>
        <p:nvSpPr>
          <p:cNvPr id="299" name="Google Shape;299;p18"/>
          <p:cNvSpPr txBox="1"/>
          <p:nvPr/>
        </p:nvSpPr>
        <p:spPr>
          <a:xfrm>
            <a:off x="76200" y="696912"/>
            <a:ext cx="8877300" cy="30130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400"/>
              <a:buFont typeface="Arimo"/>
              <a:buNone/>
            </a:pPr>
            <a:r>
              <a:rPr lang="en-US" sz="2400" b="1" i="0" u="none" strike="noStrike" cap="none">
                <a:solidFill>
                  <a:schemeClr val="dk1"/>
                </a:solidFill>
                <a:latin typeface="Arimo"/>
                <a:ea typeface="Arimo"/>
                <a:cs typeface="Arimo"/>
                <a:sym typeface="Arimo"/>
              </a:rPr>
              <a:t>Suppose a TCP connection is transferring a file of 5,000 bytes. The first byte is numbered 10,001. What are the sequence numbers for each segment if data are sent in five segments, each carrying 1,000 bytes?</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2400"/>
              <a:buFont typeface="Tahoma"/>
              <a:buNone/>
            </a:pPr>
            <a:endParaRPr sz="2400" b="1" i="0" u="none" strike="noStrike" cap="none">
              <a:solidFill>
                <a:schemeClr val="dk1"/>
              </a:solidFill>
              <a:latin typeface="Arimo"/>
              <a:ea typeface="Arimo"/>
              <a:cs typeface="Arimo"/>
              <a:sym typeface="Arimo"/>
            </a:endParaRPr>
          </a:p>
          <a:p>
            <a:pPr marL="0" marR="0" lvl="0" indent="0" algn="just" rtl="0">
              <a:lnSpc>
                <a:spcPct val="100000"/>
              </a:lnSpc>
              <a:spcBef>
                <a:spcPts val="0"/>
              </a:spcBef>
              <a:spcAft>
                <a:spcPts val="0"/>
              </a:spcAft>
              <a:buClr>
                <a:schemeClr val="hlink"/>
              </a:buClr>
              <a:buSzPts val="2400"/>
              <a:buFont typeface="Arimo"/>
              <a:buNone/>
            </a:pPr>
            <a:r>
              <a:rPr lang="en-US" sz="2400" b="1" i="1" u="none" strike="noStrike" cap="none">
                <a:solidFill>
                  <a:schemeClr val="hlink"/>
                </a:solidFill>
                <a:latin typeface="Arimo"/>
                <a:ea typeface="Arimo"/>
                <a:cs typeface="Arimo"/>
                <a:sym typeface="Arimo"/>
              </a:rPr>
              <a:t>Solution</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2400"/>
              <a:buFont typeface="Arimo"/>
              <a:buNone/>
            </a:pPr>
            <a:r>
              <a:rPr lang="en-US" sz="2400" b="1" i="0" u="none" strike="noStrike" cap="none">
                <a:solidFill>
                  <a:schemeClr val="dk1"/>
                </a:solidFill>
                <a:latin typeface="Arimo"/>
                <a:ea typeface="Arimo"/>
                <a:cs typeface="Arimo"/>
                <a:sym typeface="Arimo"/>
              </a:rPr>
              <a:t>The following shows the sequence number for each segment:</a:t>
            </a:r>
            <a:endParaRPr sz="1400" b="0" i="0" u="none" strike="noStrike" cap="none">
              <a:solidFill>
                <a:srgbClr val="000000"/>
              </a:solidFill>
              <a:latin typeface="Arial"/>
              <a:ea typeface="Arial"/>
              <a:cs typeface="Arial"/>
              <a:sym typeface="Arial"/>
            </a:endParaRPr>
          </a:p>
        </p:txBody>
      </p:sp>
      <p:grpSp>
        <p:nvGrpSpPr>
          <p:cNvPr id="300" name="Google Shape;300;p18"/>
          <p:cNvGrpSpPr/>
          <p:nvPr/>
        </p:nvGrpSpPr>
        <p:grpSpPr>
          <a:xfrm>
            <a:off x="0" y="0"/>
            <a:ext cx="9144000" cy="609600"/>
            <a:chOff x="0" y="2448"/>
            <a:chExt cx="5760" cy="384"/>
          </a:xfrm>
        </p:grpSpPr>
        <p:sp>
          <p:nvSpPr>
            <p:cNvPr id="301" name="Google Shape;301;p18"/>
            <p:cNvSpPr txBox="1"/>
            <p:nvPr/>
          </p:nvSpPr>
          <p:spPr>
            <a:xfrm>
              <a:off x="0" y="2448"/>
              <a:ext cx="5760" cy="384"/>
            </a:xfrm>
            <a:prstGeom prst="rect">
              <a:avLst/>
            </a:prstGeom>
            <a:solidFill>
              <a:srgbClr val="2CB843"/>
            </a:solidFill>
            <a:ln w="9525" cap="flat" cmpd="sng">
              <a:solidFill>
                <a:schemeClr val="folHlink"/>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302" name="Google Shape;302;p18"/>
            <p:cNvSpPr txBox="1"/>
            <p:nvPr/>
          </p:nvSpPr>
          <p:spPr>
            <a:xfrm>
              <a:off x="0" y="2448"/>
              <a:ext cx="1595" cy="365"/>
            </a:xfrm>
            <a:prstGeom prst="rect">
              <a:avLst/>
            </a:prstGeom>
            <a:solidFill>
              <a:srgbClr val="2CB84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imes New Roman"/>
                <a:buNone/>
              </a:pPr>
              <a:r>
                <a:rPr lang="en-US" sz="3200" b="1" i="0" u="none" strike="noStrike" cap="none">
                  <a:solidFill>
                    <a:schemeClr val="lt1"/>
                  </a:solidFill>
                  <a:latin typeface="Times New Roman"/>
                  <a:ea typeface="Times New Roman"/>
                  <a:cs typeface="Times New Roman"/>
                  <a:sym typeface="Times New Roman"/>
                </a:rPr>
                <a:t>Example 15.1</a:t>
              </a:r>
              <a:endParaRPr sz="1400" b="0" i="0" u="none" strike="noStrike" cap="none">
                <a:solidFill>
                  <a:srgbClr val="000000"/>
                </a:solidFill>
                <a:latin typeface="Arial"/>
                <a:ea typeface="Arial"/>
                <a:cs typeface="Arial"/>
                <a:sym typeface="Arial"/>
              </a:endParaRPr>
            </a:p>
          </p:txBody>
        </p:sp>
      </p:grpSp>
      <p:pic>
        <p:nvPicPr>
          <p:cNvPr id="303" name="Google Shape;303;p18"/>
          <p:cNvPicPr preferRelativeResize="0"/>
          <p:nvPr/>
        </p:nvPicPr>
        <p:blipFill rotWithShape="1">
          <a:blip r:embed="rId3">
            <a:alphaModFix/>
          </a:blip>
          <a:srcRect/>
          <a:stretch/>
        </p:blipFill>
        <p:spPr>
          <a:xfrm>
            <a:off x="209550" y="3895725"/>
            <a:ext cx="8709025" cy="1778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19"/>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309" name="Google Shape;309;p19"/>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19</a:t>
            </a:fld>
            <a:endParaRPr sz="1400" b="0" i="0" u="none" strike="noStrike" cap="none">
              <a:solidFill>
                <a:srgbClr val="000000"/>
              </a:solidFill>
              <a:latin typeface="Arial"/>
              <a:ea typeface="Arial"/>
              <a:cs typeface="Arial"/>
              <a:sym typeface="Arial"/>
            </a:endParaRPr>
          </a:p>
        </p:txBody>
      </p:sp>
      <p:sp>
        <p:nvSpPr>
          <p:cNvPr id="310" name="Google Shape;310;p19"/>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311" name="Google Shape;311;p19"/>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312" name="Google Shape;312;p19"/>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313" name="Google Shape;313;p19"/>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314" name="Google Shape;314;p19"/>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315" name="Google Shape;315;p19"/>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316" name="Google Shape;316;p19"/>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cxnSp>
        <p:nvCxnSpPr>
          <p:cNvPr id="317" name="Google Shape;317;p19"/>
          <p:cNvCxnSpPr/>
          <p:nvPr/>
        </p:nvCxnSpPr>
        <p:spPr>
          <a:xfrm>
            <a:off x="609600" y="2624137"/>
            <a:ext cx="8153400" cy="0"/>
          </a:xfrm>
          <a:prstGeom prst="straightConnector1">
            <a:avLst/>
          </a:prstGeom>
          <a:noFill/>
          <a:ln w="76200" cap="flat" cmpd="sng">
            <a:solidFill>
              <a:schemeClr val="folHlink"/>
            </a:solidFill>
            <a:prstDash val="solid"/>
            <a:miter lim="800000"/>
            <a:headEnd type="none" w="sm" len="sm"/>
            <a:tailEnd type="none" w="sm" len="sm"/>
          </a:ln>
        </p:spPr>
      </p:cxnSp>
      <p:cxnSp>
        <p:nvCxnSpPr>
          <p:cNvPr id="318" name="Google Shape;318;p19"/>
          <p:cNvCxnSpPr/>
          <p:nvPr/>
        </p:nvCxnSpPr>
        <p:spPr>
          <a:xfrm>
            <a:off x="609600" y="4876800"/>
            <a:ext cx="8153400" cy="0"/>
          </a:xfrm>
          <a:prstGeom prst="straightConnector1">
            <a:avLst/>
          </a:prstGeom>
          <a:noFill/>
          <a:ln w="76200" cap="flat" cmpd="sng">
            <a:solidFill>
              <a:schemeClr val="folHlink"/>
            </a:solidFill>
            <a:prstDash val="solid"/>
            <a:miter lim="800000"/>
            <a:headEnd type="none" w="sm" len="sm"/>
            <a:tailEnd type="none" w="sm" len="sm"/>
          </a:ln>
        </p:spPr>
      </p:cxnSp>
      <p:sp>
        <p:nvSpPr>
          <p:cNvPr id="319" name="Google Shape;319;p19"/>
          <p:cNvSpPr txBox="1"/>
          <p:nvPr/>
        </p:nvSpPr>
        <p:spPr>
          <a:xfrm>
            <a:off x="647700" y="2716212"/>
            <a:ext cx="8077200" cy="2041525"/>
          </a:xfrm>
          <a:prstGeom prst="rect">
            <a:avLst/>
          </a:prstGeom>
          <a:solidFill>
            <a:srgbClr val="3333C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3200"/>
              <a:buFont typeface="Arial"/>
              <a:buNone/>
            </a:pPr>
            <a:r>
              <a:rPr lang="en-US" sz="3200" b="1" i="1" u="none" strike="noStrike" cap="none">
                <a:solidFill>
                  <a:schemeClr val="lt1"/>
                </a:solidFill>
                <a:latin typeface="Arial"/>
                <a:ea typeface="Arial"/>
                <a:cs typeface="Arial"/>
                <a:sym typeface="Arial"/>
              </a:rPr>
              <a:t>The value in the sequence number </a:t>
            </a:r>
            <a:br>
              <a:rPr lang="en-US" sz="3200" b="1" i="1" u="none" strike="noStrike" cap="none">
                <a:solidFill>
                  <a:schemeClr val="lt1"/>
                </a:solidFill>
                <a:latin typeface="Arial"/>
                <a:ea typeface="Arial"/>
                <a:cs typeface="Arial"/>
                <a:sym typeface="Arial"/>
              </a:rPr>
            </a:br>
            <a:r>
              <a:rPr lang="en-US" sz="3200" b="1" i="1" u="none" strike="noStrike" cap="none">
                <a:solidFill>
                  <a:schemeClr val="lt1"/>
                </a:solidFill>
                <a:latin typeface="Arial"/>
                <a:ea typeface="Arial"/>
                <a:cs typeface="Arial"/>
                <a:sym typeface="Arial"/>
              </a:rPr>
              <a:t>field of a segment defines the number assigned to the first data byte </a:t>
            </a:r>
            <a:br>
              <a:rPr lang="en-US" sz="3200" b="1" i="1" u="none" strike="noStrike" cap="none">
                <a:solidFill>
                  <a:schemeClr val="lt1"/>
                </a:solidFill>
                <a:latin typeface="Arial"/>
                <a:ea typeface="Arial"/>
                <a:cs typeface="Arial"/>
                <a:sym typeface="Arial"/>
              </a:rPr>
            </a:br>
            <a:r>
              <a:rPr lang="en-US" sz="3200" b="1" i="1" u="none" strike="noStrike" cap="none">
                <a:solidFill>
                  <a:schemeClr val="lt1"/>
                </a:solidFill>
                <a:latin typeface="Arial"/>
                <a:ea typeface="Arial"/>
                <a:cs typeface="Arial"/>
                <a:sym typeface="Arial"/>
              </a:rPr>
              <a:t>contained in that segment.</a:t>
            </a:r>
            <a:endParaRPr sz="1400" b="0" i="0" u="none" strike="noStrike" cap="none">
              <a:solidFill>
                <a:srgbClr val="000000"/>
              </a:solidFill>
              <a:latin typeface="Arial"/>
              <a:ea typeface="Arial"/>
              <a:cs typeface="Arial"/>
              <a:sym typeface="Arial"/>
            </a:endParaRPr>
          </a:p>
        </p:txBody>
      </p:sp>
      <p:grpSp>
        <p:nvGrpSpPr>
          <p:cNvPr id="320" name="Google Shape;320;p19"/>
          <p:cNvGrpSpPr/>
          <p:nvPr/>
        </p:nvGrpSpPr>
        <p:grpSpPr>
          <a:xfrm>
            <a:off x="609600" y="1981200"/>
            <a:ext cx="1143000" cy="566737"/>
            <a:chOff x="1200" y="1248"/>
            <a:chExt cx="720" cy="357"/>
          </a:xfrm>
        </p:grpSpPr>
        <p:pic>
          <p:nvPicPr>
            <p:cNvPr id="321" name="Google Shape;321;p19"/>
            <p:cNvPicPr preferRelativeResize="0"/>
            <p:nvPr/>
          </p:nvPicPr>
          <p:blipFill rotWithShape="1">
            <a:blip r:embed="rId3">
              <a:alphaModFix/>
            </a:blip>
            <a:srcRect/>
            <a:stretch/>
          </p:blipFill>
          <p:spPr>
            <a:xfrm>
              <a:off x="1200" y="1248"/>
              <a:ext cx="720" cy="357"/>
            </a:xfrm>
            <a:prstGeom prst="rect">
              <a:avLst/>
            </a:prstGeom>
            <a:noFill/>
            <a:ln>
              <a:noFill/>
            </a:ln>
          </p:spPr>
        </p:pic>
        <p:sp>
          <p:nvSpPr>
            <p:cNvPr id="322" name="Google Shape;322;p19"/>
            <p:cNvSpPr txBox="1"/>
            <p:nvPr/>
          </p:nvSpPr>
          <p:spPr>
            <a:xfrm>
              <a:off x="1284" y="1248"/>
              <a:ext cx="551" cy="32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2800"/>
                <a:buFont typeface="Times New Roman"/>
                <a:buNone/>
              </a:pPr>
              <a:r>
                <a:rPr lang="en-US" sz="2800" b="1" i="1" u="none" strike="noStrike" cap="none">
                  <a:solidFill>
                    <a:schemeClr val="hlink"/>
                  </a:solidFill>
                  <a:latin typeface="Times New Roman"/>
                  <a:ea typeface="Times New Roman"/>
                  <a:cs typeface="Times New Roman"/>
                  <a:sym typeface="Times New Roman"/>
                </a:rPr>
                <a:t>Note</a:t>
              </a:r>
              <a:endParaRPr sz="1400" b="0" i="0" u="none" strike="noStrike" cap="none">
                <a:solidFill>
                  <a:srgbClr val="000000"/>
                </a:solidFill>
                <a:latin typeface="Arial"/>
                <a:ea typeface="Arial"/>
                <a:cs typeface="Arial"/>
                <a:sym typeface="Arial"/>
              </a:endParaRPr>
            </a:p>
          </p:txBody>
        </p:sp>
      </p:grpSp>
      <p:sp>
        <p:nvSpPr>
          <p:cNvPr id="323" name="Google Shape;323;p19"/>
          <p:cNvSpPr txBox="1"/>
          <p:nvPr/>
        </p:nvSpPr>
        <p:spPr>
          <a:xfrm>
            <a:off x="3163887" y="5646737"/>
            <a:ext cx="4702175" cy="725487"/>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324" name="Google Shape;324;p19"/>
          <p:cNvSpPr txBox="1"/>
          <p:nvPr/>
        </p:nvSpPr>
        <p:spPr>
          <a:xfrm>
            <a:off x="3352800" y="5791200"/>
            <a:ext cx="479425" cy="420687"/>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325" name="Google Shape;325;p19"/>
          <p:cNvSpPr txBox="1"/>
          <p:nvPr/>
        </p:nvSpPr>
        <p:spPr>
          <a:xfrm>
            <a:off x="5348287" y="5768975"/>
            <a:ext cx="479425" cy="420687"/>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326" name="Google Shape;326;p19"/>
          <p:cNvSpPr txBox="1"/>
          <p:nvPr/>
        </p:nvSpPr>
        <p:spPr>
          <a:xfrm>
            <a:off x="6240462" y="5762625"/>
            <a:ext cx="479425" cy="420687"/>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327" name="Google Shape;327;p19"/>
          <p:cNvSpPr txBox="1"/>
          <p:nvPr/>
        </p:nvSpPr>
        <p:spPr>
          <a:xfrm>
            <a:off x="7205662" y="5799137"/>
            <a:ext cx="479425" cy="420687"/>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328" name="Google Shape;328;p19"/>
          <p:cNvSpPr txBox="1"/>
          <p:nvPr/>
        </p:nvSpPr>
        <p:spPr>
          <a:xfrm>
            <a:off x="4275137" y="5799137"/>
            <a:ext cx="477837" cy="420687"/>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329" name="Google Shape;329;p19"/>
          <p:cNvSpPr txBox="1"/>
          <p:nvPr/>
        </p:nvSpPr>
        <p:spPr>
          <a:xfrm>
            <a:off x="2466975" y="5297487"/>
            <a:ext cx="1292225" cy="3079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400"/>
              <a:buFont typeface="Tahoma"/>
              <a:buNone/>
            </a:pPr>
            <a:r>
              <a:rPr lang="en-US" sz="1400" b="1" i="0" u="none" strike="noStrike" cap="none">
                <a:solidFill>
                  <a:srgbClr val="FF0000"/>
                </a:solidFill>
                <a:latin typeface="Tahoma"/>
                <a:ea typeface="Tahoma"/>
                <a:cs typeface="Tahoma"/>
                <a:sym typeface="Tahoma"/>
              </a:rPr>
              <a:t>Data byte 1</a:t>
            </a:r>
            <a:endParaRPr sz="1400" b="0" i="0" u="none" strike="noStrike" cap="none">
              <a:solidFill>
                <a:srgbClr val="000000"/>
              </a:solidFill>
              <a:latin typeface="Arial"/>
              <a:ea typeface="Arial"/>
              <a:cs typeface="Arial"/>
              <a:sym typeface="Arial"/>
            </a:endParaRPr>
          </a:p>
        </p:txBody>
      </p:sp>
      <p:sp>
        <p:nvSpPr>
          <p:cNvPr id="330" name="Google Shape;330;p19"/>
          <p:cNvSpPr txBox="1"/>
          <p:nvPr/>
        </p:nvSpPr>
        <p:spPr>
          <a:xfrm>
            <a:off x="4913312" y="5203825"/>
            <a:ext cx="1292225" cy="3079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400"/>
              <a:buFont typeface="Tahoma"/>
              <a:buNone/>
            </a:pPr>
            <a:r>
              <a:rPr lang="en-US" sz="1400" b="1" i="0" u="none" strike="noStrike" cap="none">
                <a:solidFill>
                  <a:srgbClr val="FF0000"/>
                </a:solidFill>
                <a:latin typeface="Tahoma"/>
                <a:ea typeface="Tahoma"/>
                <a:cs typeface="Tahoma"/>
                <a:sym typeface="Tahoma"/>
              </a:rPr>
              <a:t>Data byte 3</a:t>
            </a:r>
            <a:endParaRPr sz="1400" b="0" i="0" u="none" strike="noStrike" cap="none">
              <a:solidFill>
                <a:srgbClr val="000000"/>
              </a:solidFill>
              <a:latin typeface="Arial"/>
              <a:ea typeface="Arial"/>
              <a:cs typeface="Arial"/>
              <a:sym typeface="Arial"/>
            </a:endParaRPr>
          </a:p>
        </p:txBody>
      </p:sp>
      <p:sp>
        <p:nvSpPr>
          <p:cNvPr id="331" name="Google Shape;331;p19"/>
          <p:cNvSpPr txBox="1"/>
          <p:nvPr/>
        </p:nvSpPr>
        <p:spPr>
          <a:xfrm>
            <a:off x="3773487" y="5326062"/>
            <a:ext cx="1292225" cy="3079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400"/>
              <a:buFont typeface="Tahoma"/>
              <a:buNone/>
            </a:pPr>
            <a:r>
              <a:rPr lang="en-US" sz="1400" b="1" i="0" u="none" strike="noStrike" cap="none">
                <a:solidFill>
                  <a:srgbClr val="FF0000"/>
                </a:solidFill>
                <a:latin typeface="Tahoma"/>
                <a:ea typeface="Tahoma"/>
                <a:cs typeface="Tahoma"/>
                <a:sym typeface="Tahoma"/>
              </a:rPr>
              <a:t>Data byte 2</a:t>
            </a:r>
            <a:endParaRPr sz="1400" b="0" i="0" u="none" strike="noStrike" cap="none">
              <a:solidFill>
                <a:srgbClr val="000000"/>
              </a:solidFill>
              <a:latin typeface="Arial"/>
              <a:ea typeface="Arial"/>
              <a:cs typeface="Arial"/>
              <a:sym typeface="Arial"/>
            </a:endParaRPr>
          </a:p>
        </p:txBody>
      </p:sp>
      <p:sp>
        <p:nvSpPr>
          <p:cNvPr id="332" name="Google Shape;332;p19"/>
          <p:cNvSpPr txBox="1"/>
          <p:nvPr/>
        </p:nvSpPr>
        <p:spPr>
          <a:xfrm>
            <a:off x="6103937" y="5232400"/>
            <a:ext cx="1290637" cy="3079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400"/>
              <a:buFont typeface="Tahoma"/>
              <a:buNone/>
            </a:pPr>
            <a:r>
              <a:rPr lang="en-US" sz="1400" b="1" i="0" u="none" strike="noStrike" cap="none">
                <a:solidFill>
                  <a:srgbClr val="FF0000"/>
                </a:solidFill>
                <a:latin typeface="Tahoma"/>
                <a:ea typeface="Tahoma"/>
                <a:cs typeface="Tahoma"/>
                <a:sym typeface="Tahoma"/>
              </a:rPr>
              <a:t>Data byte 4</a:t>
            </a:r>
            <a:endParaRPr sz="1400" b="0" i="0" u="none" strike="noStrike" cap="none">
              <a:solidFill>
                <a:srgbClr val="000000"/>
              </a:solidFill>
              <a:latin typeface="Arial"/>
              <a:ea typeface="Arial"/>
              <a:cs typeface="Arial"/>
              <a:sym typeface="Arial"/>
            </a:endParaRPr>
          </a:p>
        </p:txBody>
      </p:sp>
      <p:sp>
        <p:nvSpPr>
          <p:cNvPr id="333" name="Google Shape;333;p19"/>
          <p:cNvSpPr txBox="1"/>
          <p:nvPr/>
        </p:nvSpPr>
        <p:spPr>
          <a:xfrm>
            <a:off x="7300912" y="5268912"/>
            <a:ext cx="1292225" cy="3079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400"/>
              <a:buFont typeface="Tahoma"/>
              <a:buNone/>
            </a:pPr>
            <a:r>
              <a:rPr lang="en-US" sz="1400" b="1" i="0" u="none" strike="noStrike" cap="none">
                <a:solidFill>
                  <a:srgbClr val="FF0000"/>
                </a:solidFill>
                <a:latin typeface="Tahoma"/>
                <a:ea typeface="Tahoma"/>
                <a:cs typeface="Tahoma"/>
                <a:sym typeface="Tahoma"/>
              </a:rPr>
              <a:t>Data byte 5</a:t>
            </a:r>
            <a:endParaRPr sz="1400" b="0" i="0" u="none" strike="noStrike" cap="none">
              <a:solidFill>
                <a:srgbClr val="000000"/>
              </a:solidFill>
              <a:latin typeface="Arial"/>
              <a:ea typeface="Arial"/>
              <a:cs typeface="Arial"/>
              <a:sym typeface="Arial"/>
            </a:endParaRPr>
          </a:p>
        </p:txBody>
      </p:sp>
      <p:cxnSp>
        <p:nvCxnSpPr>
          <p:cNvPr id="334" name="Google Shape;334;p19"/>
          <p:cNvCxnSpPr/>
          <p:nvPr/>
        </p:nvCxnSpPr>
        <p:spPr>
          <a:xfrm>
            <a:off x="1973262" y="5878512"/>
            <a:ext cx="1016000" cy="14287"/>
          </a:xfrm>
          <a:prstGeom prst="straightConnector1">
            <a:avLst/>
          </a:prstGeom>
          <a:noFill/>
          <a:ln w="9525" cap="flat" cmpd="sng">
            <a:solidFill>
              <a:schemeClr val="dk1"/>
            </a:solidFill>
            <a:prstDash val="solid"/>
            <a:miter lim="800000"/>
            <a:headEnd type="none" w="sm" len="sm"/>
            <a:tailEnd type="stealth" w="med" len="med"/>
          </a:ln>
        </p:spPr>
      </p:cxnSp>
      <p:sp>
        <p:nvSpPr>
          <p:cNvPr id="335" name="Google Shape;335;p19"/>
          <p:cNvSpPr txBox="1"/>
          <p:nvPr/>
        </p:nvSpPr>
        <p:spPr>
          <a:xfrm>
            <a:off x="420687" y="5689600"/>
            <a:ext cx="1233487" cy="369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Tahoma"/>
              <a:buNone/>
            </a:pPr>
            <a:r>
              <a:rPr lang="en-US" sz="1800" b="1" i="0" u="none" strike="noStrike" cap="none">
                <a:solidFill>
                  <a:schemeClr val="dk1"/>
                </a:solidFill>
                <a:latin typeface="Tahoma"/>
                <a:ea typeface="Tahoma"/>
                <a:cs typeface="Tahoma"/>
                <a:sym typeface="Tahoma"/>
              </a:rPr>
              <a:t>segment</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7"/>
                                        </p:tgtEl>
                                        <p:attrNameLst>
                                          <p:attrName>style.visibility</p:attrName>
                                        </p:attrNameLst>
                                      </p:cBhvr>
                                      <p:to>
                                        <p:strVal val="visible"/>
                                      </p:to>
                                    </p:set>
                                    <p:animEffect transition="in" filter="fade">
                                      <p:cBhvr>
                                        <p:cTn id="7" dur="500"/>
                                        <p:tgtEl>
                                          <p:spTgt spid="3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18"/>
                                        </p:tgtEl>
                                        <p:attrNameLst>
                                          <p:attrName>style.visibility</p:attrName>
                                        </p:attrNameLst>
                                      </p:cBhvr>
                                      <p:to>
                                        <p:strVal val="visible"/>
                                      </p:to>
                                    </p:set>
                                    <p:animEffect transition="in" filter="fade">
                                      <p:cBhvr>
                                        <p:cTn id="11" dur="500"/>
                                        <p:tgtEl>
                                          <p:spTgt spid="31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19"/>
                                        </p:tgtEl>
                                        <p:attrNameLst>
                                          <p:attrName>style.visibility</p:attrName>
                                        </p:attrNameLst>
                                      </p:cBhvr>
                                      <p:to>
                                        <p:strVal val="visible"/>
                                      </p:to>
                                    </p:set>
                                    <p:animEffect transition="in" filter="fade">
                                      <p:cBhvr>
                                        <p:cTn id="15" dur="500"/>
                                        <p:tgtEl>
                                          <p:spTgt spid="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2"/>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88" name="Google Shape;88;p2"/>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2</a:t>
            </a:fld>
            <a:endParaRPr sz="1400" b="0" i="0" u="none" strike="noStrike" cap="none">
              <a:solidFill>
                <a:srgbClr val="000000"/>
              </a:solidFill>
              <a:latin typeface="Arial"/>
              <a:ea typeface="Arial"/>
              <a:cs typeface="Arial"/>
              <a:sym typeface="Arial"/>
            </a:endParaRPr>
          </a:p>
        </p:txBody>
      </p:sp>
      <p:sp>
        <p:nvSpPr>
          <p:cNvPr id="89" name="Google Shape;89;p2"/>
          <p:cNvSpPr txBox="1">
            <a:spLocks noGrp="1"/>
          </p:cNvSpPr>
          <p:nvPr>
            <p:ph type="title"/>
          </p:nvPr>
        </p:nvSpPr>
        <p:spPr>
          <a:xfrm>
            <a:off x="152400" y="0"/>
            <a:ext cx="8229600" cy="1143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hlink"/>
              </a:buClr>
              <a:buSzPts val="4400"/>
              <a:buFont typeface="Tahoma"/>
              <a:buNone/>
            </a:pPr>
            <a:r>
              <a:rPr lang="en-US" sz="4400" b="1" i="0" u="sng">
                <a:solidFill>
                  <a:schemeClr val="hlink"/>
                </a:solidFill>
                <a:latin typeface="Tahoma"/>
                <a:ea typeface="Tahoma"/>
                <a:cs typeface="Tahoma"/>
                <a:sym typeface="Tahoma"/>
              </a:rPr>
              <a:t>OBJECTIVES:</a:t>
            </a:r>
            <a:endParaRPr/>
          </a:p>
        </p:txBody>
      </p:sp>
      <p:sp>
        <p:nvSpPr>
          <p:cNvPr id="90" name="Google Shape;90;p2"/>
          <p:cNvSpPr txBox="1"/>
          <p:nvPr/>
        </p:nvSpPr>
        <p:spPr>
          <a:xfrm>
            <a:off x="0" y="838200"/>
            <a:ext cx="8991600" cy="51816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folHlink"/>
              </a:buClr>
              <a:buSzPts val="2400"/>
              <a:buFont typeface="Noto Sans Symbols"/>
              <a:buChar char="❑"/>
            </a:pPr>
            <a:r>
              <a:rPr lang="en-US" sz="2400" b="1" i="0" u="none" strike="noStrike" cap="none">
                <a:solidFill>
                  <a:schemeClr val="dk1"/>
                </a:solidFill>
                <a:latin typeface="Times New Roman"/>
                <a:ea typeface="Times New Roman"/>
                <a:cs typeface="Times New Roman"/>
                <a:sym typeface="Times New Roman"/>
              </a:rPr>
              <a:t>To introduce TCP as a protocol that provides reliable stream delivery service.</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1200"/>
              </a:spcBef>
              <a:spcAft>
                <a:spcPts val="0"/>
              </a:spcAft>
              <a:buClr>
                <a:schemeClr val="folHlink"/>
              </a:buClr>
              <a:buSzPts val="2400"/>
              <a:buFont typeface="Noto Sans Symbols"/>
              <a:buChar char="❑"/>
            </a:pPr>
            <a:r>
              <a:rPr lang="en-US" sz="2400" b="1" i="0" u="none" strike="noStrike" cap="none">
                <a:solidFill>
                  <a:schemeClr val="dk1"/>
                </a:solidFill>
                <a:latin typeface="Times New Roman"/>
                <a:ea typeface="Times New Roman"/>
                <a:cs typeface="Times New Roman"/>
                <a:sym typeface="Times New Roman"/>
              </a:rPr>
              <a:t>To define TCP features and compare them with UDP features.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1200"/>
              </a:spcBef>
              <a:spcAft>
                <a:spcPts val="0"/>
              </a:spcAft>
              <a:buClr>
                <a:schemeClr val="folHlink"/>
              </a:buClr>
              <a:buSzPts val="2400"/>
              <a:buFont typeface="Noto Sans Symbols"/>
              <a:buChar char="❑"/>
            </a:pPr>
            <a:r>
              <a:rPr lang="en-US" sz="2400" b="1" i="0" u="none" strike="noStrike" cap="none">
                <a:solidFill>
                  <a:schemeClr val="dk1"/>
                </a:solidFill>
                <a:latin typeface="Times New Roman"/>
                <a:ea typeface="Times New Roman"/>
                <a:cs typeface="Times New Roman"/>
                <a:sym typeface="Times New Roman"/>
              </a:rPr>
              <a:t>To define the format of a TCP segment and its fields.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1200"/>
              </a:spcBef>
              <a:spcAft>
                <a:spcPts val="0"/>
              </a:spcAft>
              <a:buClr>
                <a:schemeClr val="folHlink"/>
              </a:buClr>
              <a:buSzPts val="2400"/>
              <a:buFont typeface="Noto Sans Symbols"/>
              <a:buChar char="❑"/>
            </a:pPr>
            <a:r>
              <a:rPr lang="en-US" sz="2400" b="1" i="0" u="none" strike="noStrike" cap="none">
                <a:solidFill>
                  <a:schemeClr val="dk1"/>
                </a:solidFill>
                <a:latin typeface="Times New Roman"/>
                <a:ea typeface="Times New Roman"/>
                <a:cs typeface="Times New Roman"/>
                <a:sym typeface="Times New Roman"/>
              </a:rPr>
              <a:t>To show how TCP provides a connection-oriented service, and show the segments exchanged during connection establishment and connection termination phases.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1200"/>
              </a:spcBef>
              <a:spcAft>
                <a:spcPts val="0"/>
              </a:spcAft>
              <a:buClr>
                <a:schemeClr val="folHlink"/>
              </a:buClr>
              <a:buSzPts val="2400"/>
              <a:buFont typeface="Noto Sans Symbols"/>
              <a:buChar char="❑"/>
            </a:pPr>
            <a:r>
              <a:rPr lang="en-US" sz="2400" b="1" i="0" u="none" strike="noStrike" cap="none">
                <a:solidFill>
                  <a:schemeClr val="dk1"/>
                </a:solidFill>
                <a:latin typeface="Times New Roman"/>
                <a:ea typeface="Times New Roman"/>
                <a:cs typeface="Times New Roman"/>
                <a:sym typeface="Times New Roman"/>
              </a:rPr>
              <a:t>To introduce windows in TCP that are used for flow and error control.</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90">
                                            <p:txEl>
                                              <p:pRg st="0" end="0"/>
                                            </p:txEl>
                                          </p:spTgt>
                                        </p:tgtEl>
                                        <p:attrNameLst>
                                          <p:attrName>style.visibility</p:attrName>
                                        </p:attrNameLst>
                                      </p:cBhvr>
                                      <p:to>
                                        <p:strVal val="visible"/>
                                      </p:to>
                                    </p:set>
                                    <p:anim calcmode="lin" valueType="num">
                                      <p:cBhvr additive="base">
                                        <p:cTn id="7" dur="500"/>
                                        <p:tgtEl>
                                          <p:spTgt spid="90">
                                            <p:txEl>
                                              <p:pRg st="0" end="0"/>
                                            </p:txEl>
                                          </p:spTgt>
                                        </p:tgtEl>
                                        <p:attrNameLst>
                                          <p:attrName>ppt_w</p:attrName>
                                        </p:attrNameLst>
                                      </p:cBhvr>
                                      <p:tavLst>
                                        <p:tav tm="0">
                                          <p:val>
                                            <p:strVal val="0"/>
                                          </p:val>
                                        </p:tav>
                                        <p:tav tm="100000">
                                          <p:val>
                                            <p:strVal val="#ppt_w"/>
                                          </p:val>
                                        </p:tav>
                                      </p:tavLst>
                                    </p:anim>
                                    <p:anim calcmode="lin" valueType="num">
                                      <p:cBhvr additive="base">
                                        <p:cTn id="8" dur="500"/>
                                        <p:tgtEl>
                                          <p:spTgt spid="90">
                                            <p:txEl>
                                              <p:pRg st="0" end="0"/>
                                            </p:txEl>
                                          </p:spTgt>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90">
                                            <p:txEl>
                                              <p:pRg st="1" end="1"/>
                                            </p:txEl>
                                          </p:spTgt>
                                        </p:tgtEl>
                                        <p:attrNameLst>
                                          <p:attrName>style.visibility</p:attrName>
                                        </p:attrNameLst>
                                      </p:cBhvr>
                                      <p:to>
                                        <p:strVal val="visible"/>
                                      </p:to>
                                    </p:set>
                                    <p:anim calcmode="lin" valueType="num">
                                      <p:cBhvr additive="base">
                                        <p:cTn id="13" dur="500"/>
                                        <p:tgtEl>
                                          <p:spTgt spid="90">
                                            <p:txEl>
                                              <p:pRg st="1" end="1"/>
                                            </p:txEl>
                                          </p:spTgt>
                                        </p:tgtEl>
                                        <p:attrNameLst>
                                          <p:attrName>ppt_w</p:attrName>
                                        </p:attrNameLst>
                                      </p:cBhvr>
                                      <p:tavLst>
                                        <p:tav tm="0">
                                          <p:val>
                                            <p:strVal val="0"/>
                                          </p:val>
                                        </p:tav>
                                        <p:tav tm="100000">
                                          <p:val>
                                            <p:strVal val="#ppt_w"/>
                                          </p:val>
                                        </p:tav>
                                      </p:tavLst>
                                    </p:anim>
                                    <p:anim calcmode="lin" valueType="num">
                                      <p:cBhvr additive="base">
                                        <p:cTn id="14" dur="500"/>
                                        <p:tgtEl>
                                          <p:spTgt spid="90">
                                            <p:txEl>
                                              <p:pRg st="1" end="1"/>
                                            </p:txEl>
                                          </p:spTgt>
                                        </p:tgtEl>
                                        <p:attrNameLst>
                                          <p:attrName>ppt_h</p:attrName>
                                        </p:attrNameLst>
                                      </p:cBhvr>
                                      <p:tavLst>
                                        <p:tav tm="0">
                                          <p:val>
                                            <p:str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90">
                                            <p:txEl>
                                              <p:pRg st="2" end="2"/>
                                            </p:txEl>
                                          </p:spTgt>
                                        </p:tgtEl>
                                        <p:attrNameLst>
                                          <p:attrName>style.visibility</p:attrName>
                                        </p:attrNameLst>
                                      </p:cBhvr>
                                      <p:to>
                                        <p:strVal val="visible"/>
                                      </p:to>
                                    </p:set>
                                    <p:anim calcmode="lin" valueType="num">
                                      <p:cBhvr additive="base">
                                        <p:cTn id="19" dur="500"/>
                                        <p:tgtEl>
                                          <p:spTgt spid="90">
                                            <p:txEl>
                                              <p:pRg st="2" end="2"/>
                                            </p:txEl>
                                          </p:spTgt>
                                        </p:tgtEl>
                                        <p:attrNameLst>
                                          <p:attrName>ppt_w</p:attrName>
                                        </p:attrNameLst>
                                      </p:cBhvr>
                                      <p:tavLst>
                                        <p:tav tm="0">
                                          <p:val>
                                            <p:strVal val="0"/>
                                          </p:val>
                                        </p:tav>
                                        <p:tav tm="100000">
                                          <p:val>
                                            <p:strVal val="#ppt_w"/>
                                          </p:val>
                                        </p:tav>
                                      </p:tavLst>
                                    </p:anim>
                                    <p:anim calcmode="lin" valueType="num">
                                      <p:cBhvr additive="base">
                                        <p:cTn id="20" dur="500"/>
                                        <p:tgtEl>
                                          <p:spTgt spid="90">
                                            <p:txEl>
                                              <p:pRg st="2" end="2"/>
                                            </p:txEl>
                                          </p:spTgt>
                                        </p:tgtEl>
                                        <p:attrNameLst>
                                          <p:attrName>ppt_h</p:attrName>
                                        </p:attrNameLst>
                                      </p:cBhvr>
                                      <p:tavLst>
                                        <p:tav tm="0">
                                          <p:val>
                                            <p:str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90">
                                            <p:txEl>
                                              <p:pRg st="3" end="3"/>
                                            </p:txEl>
                                          </p:spTgt>
                                        </p:tgtEl>
                                        <p:attrNameLst>
                                          <p:attrName>style.visibility</p:attrName>
                                        </p:attrNameLst>
                                      </p:cBhvr>
                                      <p:to>
                                        <p:strVal val="visible"/>
                                      </p:to>
                                    </p:set>
                                    <p:anim calcmode="lin" valueType="num">
                                      <p:cBhvr additive="base">
                                        <p:cTn id="25" dur="500"/>
                                        <p:tgtEl>
                                          <p:spTgt spid="90">
                                            <p:txEl>
                                              <p:pRg st="3" end="3"/>
                                            </p:txEl>
                                          </p:spTgt>
                                        </p:tgtEl>
                                        <p:attrNameLst>
                                          <p:attrName>ppt_w</p:attrName>
                                        </p:attrNameLst>
                                      </p:cBhvr>
                                      <p:tavLst>
                                        <p:tav tm="0">
                                          <p:val>
                                            <p:strVal val="0"/>
                                          </p:val>
                                        </p:tav>
                                        <p:tav tm="100000">
                                          <p:val>
                                            <p:strVal val="#ppt_w"/>
                                          </p:val>
                                        </p:tav>
                                      </p:tavLst>
                                    </p:anim>
                                    <p:anim calcmode="lin" valueType="num">
                                      <p:cBhvr additive="base">
                                        <p:cTn id="26" dur="500"/>
                                        <p:tgtEl>
                                          <p:spTgt spid="90">
                                            <p:txEl>
                                              <p:pRg st="3" end="3"/>
                                            </p:txEl>
                                          </p:spTgt>
                                        </p:tgtEl>
                                        <p:attrNameLst>
                                          <p:attrName>ppt_h</p:attrName>
                                        </p:attrNameLst>
                                      </p:cBhvr>
                                      <p:tavLst>
                                        <p:tav tm="0">
                                          <p:val>
                                            <p:str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90">
                                            <p:txEl>
                                              <p:pRg st="4" end="4"/>
                                            </p:txEl>
                                          </p:spTgt>
                                        </p:tgtEl>
                                        <p:attrNameLst>
                                          <p:attrName>style.visibility</p:attrName>
                                        </p:attrNameLst>
                                      </p:cBhvr>
                                      <p:to>
                                        <p:strVal val="visible"/>
                                      </p:to>
                                    </p:set>
                                    <p:anim calcmode="lin" valueType="num">
                                      <p:cBhvr additive="base">
                                        <p:cTn id="31" dur="500"/>
                                        <p:tgtEl>
                                          <p:spTgt spid="90">
                                            <p:txEl>
                                              <p:pRg st="4" end="4"/>
                                            </p:txEl>
                                          </p:spTgt>
                                        </p:tgtEl>
                                        <p:attrNameLst>
                                          <p:attrName>ppt_w</p:attrName>
                                        </p:attrNameLst>
                                      </p:cBhvr>
                                      <p:tavLst>
                                        <p:tav tm="0">
                                          <p:val>
                                            <p:strVal val="0"/>
                                          </p:val>
                                        </p:tav>
                                        <p:tav tm="100000">
                                          <p:val>
                                            <p:strVal val="#ppt_w"/>
                                          </p:val>
                                        </p:tav>
                                      </p:tavLst>
                                    </p:anim>
                                    <p:anim calcmode="lin" valueType="num">
                                      <p:cBhvr additive="base">
                                        <p:cTn id="32" dur="500"/>
                                        <p:tgtEl>
                                          <p:spTgt spid="90">
                                            <p:txEl>
                                              <p:pRg st="4" end="4"/>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0"/>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341" name="Google Shape;341;p20"/>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20</a:t>
            </a:fld>
            <a:endParaRPr sz="1400" b="0" i="0" u="none" strike="noStrike" cap="none">
              <a:solidFill>
                <a:srgbClr val="000000"/>
              </a:solidFill>
              <a:latin typeface="Arial"/>
              <a:ea typeface="Arial"/>
              <a:cs typeface="Arial"/>
              <a:sym typeface="Arial"/>
            </a:endParaRPr>
          </a:p>
        </p:txBody>
      </p:sp>
      <p:sp>
        <p:nvSpPr>
          <p:cNvPr id="342" name="Google Shape;342;p20"/>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343" name="Google Shape;343;p20"/>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344" name="Google Shape;344;p20"/>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345" name="Google Shape;345;p20"/>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346" name="Google Shape;346;p20"/>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347" name="Google Shape;347;p20"/>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348" name="Google Shape;348;p20"/>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cxnSp>
        <p:nvCxnSpPr>
          <p:cNvPr id="349" name="Google Shape;349;p20"/>
          <p:cNvCxnSpPr/>
          <p:nvPr/>
        </p:nvCxnSpPr>
        <p:spPr>
          <a:xfrm>
            <a:off x="609600" y="2624137"/>
            <a:ext cx="8153400" cy="0"/>
          </a:xfrm>
          <a:prstGeom prst="straightConnector1">
            <a:avLst/>
          </a:prstGeom>
          <a:noFill/>
          <a:ln w="76200" cap="flat" cmpd="sng">
            <a:solidFill>
              <a:schemeClr val="folHlink"/>
            </a:solidFill>
            <a:prstDash val="solid"/>
            <a:miter lim="800000"/>
            <a:headEnd type="none" w="sm" len="sm"/>
            <a:tailEnd type="none" w="sm" len="sm"/>
          </a:ln>
        </p:spPr>
      </p:cxnSp>
      <p:cxnSp>
        <p:nvCxnSpPr>
          <p:cNvPr id="350" name="Google Shape;350;p20"/>
          <p:cNvCxnSpPr/>
          <p:nvPr/>
        </p:nvCxnSpPr>
        <p:spPr>
          <a:xfrm>
            <a:off x="609600" y="5867400"/>
            <a:ext cx="8153400" cy="0"/>
          </a:xfrm>
          <a:prstGeom prst="straightConnector1">
            <a:avLst/>
          </a:prstGeom>
          <a:noFill/>
          <a:ln w="76200" cap="flat" cmpd="sng">
            <a:solidFill>
              <a:schemeClr val="folHlink"/>
            </a:solidFill>
            <a:prstDash val="solid"/>
            <a:miter lim="800000"/>
            <a:headEnd type="none" w="sm" len="sm"/>
            <a:tailEnd type="none" w="sm" len="sm"/>
          </a:ln>
        </p:spPr>
      </p:cxnSp>
      <p:sp>
        <p:nvSpPr>
          <p:cNvPr id="351" name="Google Shape;351;p20"/>
          <p:cNvSpPr txBox="1"/>
          <p:nvPr/>
        </p:nvSpPr>
        <p:spPr>
          <a:xfrm>
            <a:off x="647700" y="2716212"/>
            <a:ext cx="8077200" cy="3016250"/>
          </a:xfrm>
          <a:prstGeom prst="rect">
            <a:avLst/>
          </a:prstGeom>
          <a:solidFill>
            <a:srgbClr val="3333C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3200"/>
              <a:buFont typeface="Arial"/>
              <a:buNone/>
            </a:pPr>
            <a:r>
              <a:rPr lang="en-US" sz="3200" b="1" i="1" u="none" strike="noStrike" cap="none">
                <a:solidFill>
                  <a:schemeClr val="lt1"/>
                </a:solidFill>
                <a:latin typeface="Arial"/>
                <a:ea typeface="Arial"/>
                <a:cs typeface="Arial"/>
                <a:sym typeface="Arial"/>
              </a:rPr>
              <a:t>The value of the acknowledgment field in a segment defines the number of the next byte a party expects to receive.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3200"/>
              <a:buFont typeface="Tahoma"/>
              <a:buNone/>
            </a:pPr>
            <a:endParaRPr sz="3200" b="1" i="1"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3200"/>
              <a:buFont typeface="Arial"/>
              <a:buNone/>
            </a:pPr>
            <a:r>
              <a:rPr lang="en-US" sz="3200" b="1" i="1" u="none" strike="noStrike" cap="none">
                <a:solidFill>
                  <a:schemeClr val="lt1"/>
                </a:solidFill>
                <a:latin typeface="Arial"/>
                <a:ea typeface="Arial"/>
                <a:cs typeface="Arial"/>
                <a:sym typeface="Arial"/>
              </a:rPr>
              <a:t>The acknowledgment number is cumulative.</a:t>
            </a:r>
            <a:endParaRPr sz="1400" b="0" i="0" u="none" strike="noStrike" cap="none">
              <a:solidFill>
                <a:srgbClr val="000000"/>
              </a:solidFill>
              <a:latin typeface="Arial"/>
              <a:ea typeface="Arial"/>
              <a:cs typeface="Arial"/>
              <a:sym typeface="Arial"/>
            </a:endParaRPr>
          </a:p>
        </p:txBody>
      </p:sp>
      <p:grpSp>
        <p:nvGrpSpPr>
          <p:cNvPr id="352" name="Google Shape;352;p20"/>
          <p:cNvGrpSpPr/>
          <p:nvPr/>
        </p:nvGrpSpPr>
        <p:grpSpPr>
          <a:xfrm>
            <a:off x="609600" y="1981200"/>
            <a:ext cx="1143000" cy="566737"/>
            <a:chOff x="1200" y="1248"/>
            <a:chExt cx="720" cy="357"/>
          </a:xfrm>
        </p:grpSpPr>
        <p:pic>
          <p:nvPicPr>
            <p:cNvPr id="353" name="Google Shape;353;p20"/>
            <p:cNvPicPr preferRelativeResize="0"/>
            <p:nvPr/>
          </p:nvPicPr>
          <p:blipFill rotWithShape="1">
            <a:blip r:embed="rId3">
              <a:alphaModFix/>
            </a:blip>
            <a:srcRect/>
            <a:stretch/>
          </p:blipFill>
          <p:spPr>
            <a:xfrm>
              <a:off x="1200" y="1248"/>
              <a:ext cx="720" cy="357"/>
            </a:xfrm>
            <a:prstGeom prst="rect">
              <a:avLst/>
            </a:prstGeom>
            <a:noFill/>
            <a:ln>
              <a:noFill/>
            </a:ln>
          </p:spPr>
        </p:pic>
        <p:sp>
          <p:nvSpPr>
            <p:cNvPr id="354" name="Google Shape;354;p20"/>
            <p:cNvSpPr txBox="1"/>
            <p:nvPr/>
          </p:nvSpPr>
          <p:spPr>
            <a:xfrm>
              <a:off x="1284" y="1248"/>
              <a:ext cx="551" cy="32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2800"/>
                <a:buFont typeface="Times New Roman"/>
                <a:buNone/>
              </a:pPr>
              <a:r>
                <a:rPr lang="en-US" sz="2800" b="1" i="1" u="none" strike="noStrike" cap="none">
                  <a:solidFill>
                    <a:schemeClr val="hlink"/>
                  </a:solidFill>
                  <a:latin typeface="Times New Roman"/>
                  <a:ea typeface="Times New Roman"/>
                  <a:cs typeface="Times New Roman"/>
                  <a:sym typeface="Times New Roman"/>
                </a:rPr>
                <a:t>Note</a:t>
              </a: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9"/>
                                        </p:tgtEl>
                                        <p:attrNameLst>
                                          <p:attrName>style.visibility</p:attrName>
                                        </p:attrNameLst>
                                      </p:cBhvr>
                                      <p:to>
                                        <p:strVal val="visible"/>
                                      </p:to>
                                    </p:set>
                                    <p:animEffect transition="in" filter="fade">
                                      <p:cBhvr>
                                        <p:cTn id="7" dur="500"/>
                                        <p:tgtEl>
                                          <p:spTgt spid="34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50"/>
                                        </p:tgtEl>
                                        <p:attrNameLst>
                                          <p:attrName>style.visibility</p:attrName>
                                        </p:attrNameLst>
                                      </p:cBhvr>
                                      <p:to>
                                        <p:strVal val="visible"/>
                                      </p:to>
                                    </p:set>
                                    <p:animEffect transition="in" filter="fade">
                                      <p:cBhvr>
                                        <p:cTn id="11" dur="500"/>
                                        <p:tgtEl>
                                          <p:spTgt spid="35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51"/>
                                        </p:tgtEl>
                                        <p:attrNameLst>
                                          <p:attrName>style.visibility</p:attrName>
                                        </p:attrNameLst>
                                      </p:cBhvr>
                                      <p:to>
                                        <p:strVal val="visible"/>
                                      </p:to>
                                    </p:set>
                                    <p:animEffect transition="in" filter="fade">
                                      <p:cBhvr>
                                        <p:cTn id="15" dur="500"/>
                                        <p:tgtEl>
                                          <p:spTgt spid="3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21"/>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360" name="Google Shape;360;p21"/>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21</a:t>
            </a:fld>
            <a:endParaRPr sz="1400" b="0" i="0" u="none" strike="noStrike" cap="none">
              <a:solidFill>
                <a:srgbClr val="000000"/>
              </a:solidFill>
              <a:latin typeface="Arial"/>
              <a:ea typeface="Arial"/>
              <a:cs typeface="Arial"/>
              <a:sym typeface="Arial"/>
            </a:endParaRPr>
          </a:p>
        </p:txBody>
      </p:sp>
      <p:sp>
        <p:nvSpPr>
          <p:cNvPr id="361" name="Google Shape;361;p21"/>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362" name="Google Shape;362;p21"/>
          <p:cNvSpPr txBox="1"/>
          <p:nvPr/>
        </p:nvSpPr>
        <p:spPr>
          <a:xfrm>
            <a:off x="228600" y="355600"/>
            <a:ext cx="3546475" cy="650875"/>
          </a:xfrm>
          <a:prstGeom prst="rect">
            <a:avLst/>
          </a:prstGeom>
          <a:solidFill>
            <a:schemeClr val="folHlink"/>
          </a:solidFill>
          <a:ln w="9525" cap="flat" cmpd="sng">
            <a:solidFill>
              <a:schemeClr val="folHlink"/>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600"/>
              <a:buFont typeface="Times"/>
              <a:buNone/>
            </a:pPr>
            <a:r>
              <a:rPr lang="en-US" sz="3600" b="1" i="0" u="none" strike="noStrike" cap="none">
                <a:solidFill>
                  <a:schemeClr val="lt1"/>
                </a:solidFill>
                <a:latin typeface="Times"/>
                <a:ea typeface="Times"/>
                <a:cs typeface="Times"/>
                <a:sym typeface="Times"/>
              </a:rPr>
              <a:t>15-3  SEGMENT</a:t>
            </a:r>
            <a:endParaRPr sz="1400" b="0" i="0" u="none" strike="noStrike" cap="none">
              <a:solidFill>
                <a:srgbClr val="000000"/>
              </a:solidFill>
              <a:latin typeface="Arial"/>
              <a:ea typeface="Arial"/>
              <a:cs typeface="Arial"/>
              <a:sym typeface="Arial"/>
            </a:endParaRPr>
          </a:p>
        </p:txBody>
      </p:sp>
      <p:sp>
        <p:nvSpPr>
          <p:cNvPr id="363" name="Google Shape;363;p21"/>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364" name="Google Shape;364;p21"/>
          <p:cNvSpPr txBox="1"/>
          <p:nvPr/>
        </p:nvSpPr>
        <p:spPr>
          <a:xfrm>
            <a:off x="381000" y="1524000"/>
            <a:ext cx="8534400" cy="137318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Arimo"/>
              <a:buNone/>
            </a:pPr>
            <a:r>
              <a:rPr lang="en-US" sz="2800" b="1" i="0" u="none" strike="noStrike" cap="none">
                <a:solidFill>
                  <a:schemeClr val="dk1"/>
                </a:solidFill>
                <a:latin typeface="Arimo"/>
                <a:ea typeface="Arimo"/>
                <a:cs typeface="Arimo"/>
                <a:sym typeface="Arimo"/>
              </a:rPr>
              <a:t>Before discussing TCP in more detail, let us discuss the TCP packets themselves. A packet in TCP is called a segment.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FFF99"/>
            </a:gs>
            <a:gs pos="100000">
              <a:srgbClr val="767647"/>
            </a:gs>
          </a:gsLst>
          <a:lin ang="0" scaled="0"/>
        </a:gradFill>
        <a:effectLst/>
      </p:bgPr>
    </p:bg>
    <p:spTree>
      <p:nvGrpSpPr>
        <p:cNvPr id="1" name="Shape 368"/>
        <p:cNvGrpSpPr/>
        <p:nvPr/>
      </p:nvGrpSpPr>
      <p:grpSpPr>
        <a:xfrm>
          <a:off x="0" y="0"/>
          <a:ext cx="0" cy="0"/>
          <a:chOff x="0" y="0"/>
          <a:chExt cx="0" cy="0"/>
        </a:xfrm>
      </p:grpSpPr>
      <p:sp>
        <p:nvSpPr>
          <p:cNvPr id="369" name="Google Shape;369;p22"/>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370" name="Google Shape;370;p22"/>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22</a:t>
            </a:fld>
            <a:endParaRPr sz="1400" b="0" i="0" u="none" strike="noStrike" cap="none">
              <a:solidFill>
                <a:srgbClr val="000000"/>
              </a:solidFill>
              <a:latin typeface="Arial"/>
              <a:ea typeface="Arial"/>
              <a:cs typeface="Arial"/>
              <a:sym typeface="Arial"/>
            </a:endParaRPr>
          </a:p>
        </p:txBody>
      </p:sp>
      <p:sp>
        <p:nvSpPr>
          <p:cNvPr id="371" name="Google Shape;371;p22"/>
          <p:cNvSpPr txBox="1"/>
          <p:nvPr/>
        </p:nvSpPr>
        <p:spPr>
          <a:xfrm>
            <a:off x="228600" y="152400"/>
            <a:ext cx="5468937" cy="5794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200"/>
              <a:buFont typeface="Times"/>
              <a:buNone/>
            </a:pPr>
            <a:r>
              <a:rPr lang="en-US" sz="3200" b="1" i="1" u="none" strike="noStrike" cap="none">
                <a:solidFill>
                  <a:schemeClr val="hlink"/>
                </a:solidFill>
                <a:latin typeface="Times"/>
                <a:ea typeface="Times"/>
                <a:cs typeface="Times"/>
                <a:sym typeface="Times"/>
              </a:rPr>
              <a:t>Topics Discussed in the Section</a:t>
            </a:r>
            <a:endParaRPr sz="1400" b="0" i="0" u="none" strike="noStrike" cap="none">
              <a:solidFill>
                <a:srgbClr val="000000"/>
              </a:solidFill>
              <a:latin typeface="Arial"/>
              <a:ea typeface="Arial"/>
              <a:cs typeface="Arial"/>
              <a:sym typeface="Arial"/>
            </a:endParaRPr>
          </a:p>
        </p:txBody>
      </p:sp>
      <p:sp>
        <p:nvSpPr>
          <p:cNvPr id="372" name="Google Shape;372;p22"/>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373" name="Google Shape;373;p22"/>
          <p:cNvSpPr txBox="1"/>
          <p:nvPr/>
        </p:nvSpPr>
        <p:spPr>
          <a:xfrm>
            <a:off x="304800" y="989012"/>
            <a:ext cx="8382000" cy="1031875"/>
          </a:xfrm>
          <a:prstGeom prst="rect">
            <a:avLst/>
          </a:prstGeom>
          <a:noFill/>
          <a:ln>
            <a:noFill/>
          </a:ln>
        </p:spPr>
        <p:txBody>
          <a:bodyPr spcFirstLastPara="1" wrap="square" lIns="91425" tIns="45700" rIns="91425" bIns="45700" anchor="t" anchorCtr="0">
            <a:spAutoFit/>
          </a:bodyPr>
          <a:lstStyle/>
          <a:p>
            <a:pPr marL="0" marR="0" lvl="0" indent="-208025" algn="l" rtl="0">
              <a:lnSpc>
                <a:spcPct val="100000"/>
              </a:lnSpc>
              <a:spcBef>
                <a:spcPts val="0"/>
              </a:spcBef>
              <a:spcAft>
                <a:spcPts val="0"/>
              </a:spcAft>
              <a:buClr>
                <a:schemeClr val="dk1"/>
              </a:buClr>
              <a:buSzPts val="3276"/>
              <a:buFont typeface="Noto Sans Symbols"/>
              <a:buChar char="✔"/>
            </a:pPr>
            <a:r>
              <a:rPr lang="en-US" sz="2800" b="1" i="0" u="none" strike="noStrike" cap="none">
                <a:solidFill>
                  <a:srgbClr val="0033CC"/>
                </a:solidFill>
                <a:latin typeface="Times New Roman"/>
                <a:ea typeface="Times New Roman"/>
                <a:cs typeface="Times New Roman"/>
                <a:sym typeface="Times New Roman"/>
              </a:rPr>
              <a:t> Format </a:t>
            </a:r>
            <a:endParaRPr sz="1400" b="0" i="0" u="none" strike="noStrike" cap="none">
              <a:solidFill>
                <a:srgbClr val="000000"/>
              </a:solidFill>
              <a:latin typeface="Arial"/>
              <a:ea typeface="Arial"/>
              <a:cs typeface="Arial"/>
              <a:sym typeface="Arial"/>
            </a:endParaRPr>
          </a:p>
          <a:p>
            <a:pPr marL="0" marR="0" lvl="0" indent="-208025" algn="l" rtl="0">
              <a:lnSpc>
                <a:spcPct val="100000"/>
              </a:lnSpc>
              <a:spcBef>
                <a:spcPts val="560"/>
              </a:spcBef>
              <a:spcAft>
                <a:spcPts val="0"/>
              </a:spcAft>
              <a:buClr>
                <a:schemeClr val="dk1"/>
              </a:buClr>
              <a:buSzPts val="3276"/>
              <a:buFont typeface="Noto Sans Symbols"/>
              <a:buChar char="✔"/>
            </a:pPr>
            <a:r>
              <a:rPr lang="en-US" sz="2800" b="1" i="0" u="none" strike="noStrike" cap="none">
                <a:solidFill>
                  <a:srgbClr val="0033CC"/>
                </a:solidFill>
                <a:latin typeface="Times New Roman"/>
                <a:ea typeface="Times New Roman"/>
                <a:cs typeface="Times New Roman"/>
                <a:sym typeface="Times New Roman"/>
              </a:rPr>
              <a:t> Encapsulation</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3"/>
                                        </p:tgtEl>
                                        <p:attrNameLst>
                                          <p:attrName>style.visibility</p:attrName>
                                        </p:attrNameLst>
                                      </p:cBhvr>
                                      <p:to>
                                        <p:strVal val="visible"/>
                                      </p:to>
                                    </p:set>
                                    <p:animEffect transition="in" filter="fade">
                                      <p:cBhvr>
                                        <p:cTn id="7" dur="5000"/>
                                        <p:tgtEl>
                                          <p:spTgt spid="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23"/>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379" name="Google Shape;379;p23"/>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23</a:t>
            </a:fld>
            <a:endParaRPr sz="1400" b="0" i="0" u="none" strike="noStrike" cap="none">
              <a:solidFill>
                <a:srgbClr val="000000"/>
              </a:solidFill>
              <a:latin typeface="Arial"/>
              <a:ea typeface="Arial"/>
              <a:cs typeface="Arial"/>
              <a:sym typeface="Arial"/>
            </a:endParaRPr>
          </a:p>
        </p:txBody>
      </p:sp>
      <p:sp>
        <p:nvSpPr>
          <p:cNvPr id="380" name="Google Shape;380;p23"/>
          <p:cNvSpPr txBox="1"/>
          <p:nvPr/>
        </p:nvSpPr>
        <p:spPr>
          <a:xfrm>
            <a:off x="990600" y="90487"/>
            <a:ext cx="571500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1800"/>
              <a:buFont typeface="Times New Roman"/>
              <a:buNone/>
            </a:pPr>
            <a:r>
              <a:rPr lang="en-US" sz="1800" b="1" i="0" u="none" strike="noStrike" cap="none">
                <a:solidFill>
                  <a:srgbClr val="0000FF"/>
                </a:solidFill>
                <a:latin typeface="Times New Roman"/>
                <a:ea typeface="Times New Roman"/>
                <a:cs typeface="Times New Roman"/>
                <a:sym typeface="Times New Roman"/>
              </a:rPr>
              <a:t>Figure 15.5</a:t>
            </a:r>
            <a:r>
              <a:rPr lang="en-US" sz="1800" b="1" i="0" u="none" strike="noStrike" cap="none">
                <a:solidFill>
                  <a:schemeClr val="accent2"/>
                </a:solidFill>
                <a:latin typeface="Times New Roman"/>
                <a:ea typeface="Times New Roman"/>
                <a:cs typeface="Times New Roman"/>
                <a:sym typeface="Times New Roman"/>
              </a:rPr>
              <a:t>    </a:t>
            </a:r>
            <a:r>
              <a:rPr lang="en-US" sz="1800" b="1" i="1" u="none" strike="noStrike" cap="none">
                <a:solidFill>
                  <a:schemeClr val="dk1"/>
                </a:solidFill>
                <a:latin typeface="Times New Roman"/>
                <a:ea typeface="Times New Roman"/>
                <a:cs typeface="Times New Roman"/>
                <a:sym typeface="Times New Roman"/>
              </a:rPr>
              <a:t>TCP  segment format</a:t>
            </a:r>
            <a:endParaRPr sz="1400" b="0" i="0" u="none" strike="noStrike" cap="none">
              <a:solidFill>
                <a:srgbClr val="000000"/>
              </a:solidFill>
              <a:latin typeface="Arial"/>
              <a:ea typeface="Arial"/>
              <a:cs typeface="Arial"/>
              <a:sym typeface="Arial"/>
            </a:endParaRPr>
          </a:p>
        </p:txBody>
      </p:sp>
      <p:sp>
        <p:nvSpPr>
          <p:cNvPr id="381" name="Google Shape;381;p23"/>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382" name="Google Shape;382;p23"/>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383" name="Google Shape;383;p23"/>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384" name="Google Shape;384;p23"/>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385" name="Google Shape;385;p23"/>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386" name="Google Shape;386;p23"/>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387" name="Google Shape;387;p23"/>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pic>
        <p:nvPicPr>
          <p:cNvPr id="388" name="Google Shape;388;p23"/>
          <p:cNvPicPr preferRelativeResize="0"/>
          <p:nvPr/>
        </p:nvPicPr>
        <p:blipFill rotWithShape="1">
          <a:blip r:embed="rId3">
            <a:alphaModFix/>
          </a:blip>
          <a:srcRect/>
          <a:stretch/>
        </p:blipFill>
        <p:spPr>
          <a:xfrm>
            <a:off x="1711325" y="1071562"/>
            <a:ext cx="4810125" cy="1098550"/>
          </a:xfrm>
          <a:prstGeom prst="rect">
            <a:avLst/>
          </a:prstGeom>
          <a:noFill/>
          <a:ln>
            <a:noFill/>
          </a:ln>
        </p:spPr>
      </p:pic>
      <p:pic>
        <p:nvPicPr>
          <p:cNvPr id="389" name="Google Shape;389;p23"/>
          <p:cNvPicPr preferRelativeResize="0"/>
          <p:nvPr/>
        </p:nvPicPr>
        <p:blipFill rotWithShape="1">
          <a:blip r:embed="rId4">
            <a:alphaModFix/>
          </a:blip>
          <a:srcRect/>
          <a:stretch/>
        </p:blipFill>
        <p:spPr>
          <a:xfrm>
            <a:off x="593725" y="2443162"/>
            <a:ext cx="7624762" cy="392906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89"/>
                                        </p:tgtEl>
                                        <p:attrNameLst>
                                          <p:attrName>style.visibility</p:attrName>
                                        </p:attrNameLst>
                                      </p:cBhvr>
                                      <p:to>
                                        <p:strVal val="visible"/>
                                      </p:to>
                                    </p:set>
                                    <p:animEffect transition="in" filter="fade">
                                      <p:cBhvr>
                                        <p:cTn id="11" dur="3000"/>
                                        <p:tgtEl>
                                          <p:spTgt spid="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24"/>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395" name="Google Shape;395;p24"/>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24</a:t>
            </a:fld>
            <a:endParaRPr sz="1400" b="0" i="0" u="none" strike="noStrike" cap="none">
              <a:solidFill>
                <a:srgbClr val="000000"/>
              </a:solidFill>
              <a:latin typeface="Arial"/>
              <a:ea typeface="Arial"/>
              <a:cs typeface="Arial"/>
              <a:sym typeface="Arial"/>
            </a:endParaRPr>
          </a:p>
        </p:txBody>
      </p:sp>
      <p:sp>
        <p:nvSpPr>
          <p:cNvPr id="396" name="Google Shape;396;p24"/>
          <p:cNvSpPr txBox="1"/>
          <p:nvPr/>
        </p:nvSpPr>
        <p:spPr>
          <a:xfrm>
            <a:off x="990600" y="90487"/>
            <a:ext cx="571500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1800"/>
              <a:buFont typeface="Times New Roman"/>
              <a:buNone/>
            </a:pPr>
            <a:r>
              <a:rPr lang="en-US" sz="1800" b="1" i="0" u="none" strike="noStrike" cap="none">
                <a:solidFill>
                  <a:srgbClr val="0000FF"/>
                </a:solidFill>
                <a:latin typeface="Times New Roman"/>
                <a:ea typeface="Times New Roman"/>
                <a:cs typeface="Times New Roman"/>
                <a:sym typeface="Times New Roman"/>
              </a:rPr>
              <a:t>Figure 15.6</a:t>
            </a:r>
            <a:r>
              <a:rPr lang="en-US" sz="1800" b="1" i="0" u="none" strike="noStrike" cap="none">
                <a:solidFill>
                  <a:schemeClr val="accent2"/>
                </a:solidFill>
                <a:latin typeface="Times New Roman"/>
                <a:ea typeface="Times New Roman"/>
                <a:cs typeface="Times New Roman"/>
                <a:sym typeface="Times New Roman"/>
              </a:rPr>
              <a:t>    </a:t>
            </a:r>
            <a:r>
              <a:rPr lang="en-US" sz="1800" b="1" i="1" u="none" strike="noStrike" cap="none">
                <a:solidFill>
                  <a:schemeClr val="dk1"/>
                </a:solidFill>
                <a:latin typeface="Times New Roman"/>
                <a:ea typeface="Times New Roman"/>
                <a:cs typeface="Times New Roman"/>
                <a:sym typeface="Times New Roman"/>
              </a:rPr>
              <a:t>Control field</a:t>
            </a:r>
            <a:endParaRPr sz="1400" b="0" i="0" u="none" strike="noStrike" cap="none">
              <a:solidFill>
                <a:srgbClr val="000000"/>
              </a:solidFill>
              <a:latin typeface="Arial"/>
              <a:ea typeface="Arial"/>
              <a:cs typeface="Arial"/>
              <a:sym typeface="Arial"/>
            </a:endParaRPr>
          </a:p>
        </p:txBody>
      </p:sp>
      <p:sp>
        <p:nvSpPr>
          <p:cNvPr id="397" name="Google Shape;397;p24"/>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398" name="Google Shape;398;p24"/>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399" name="Google Shape;399;p24"/>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400" name="Google Shape;400;p24"/>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401" name="Google Shape;401;p24"/>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402" name="Google Shape;402;p24"/>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403" name="Google Shape;403;p24"/>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pic>
        <p:nvPicPr>
          <p:cNvPr id="404" name="Google Shape;404;p24"/>
          <p:cNvPicPr preferRelativeResize="0"/>
          <p:nvPr/>
        </p:nvPicPr>
        <p:blipFill rotWithShape="1">
          <a:blip r:embed="rId3">
            <a:alphaModFix/>
          </a:blip>
          <a:srcRect/>
          <a:stretch/>
        </p:blipFill>
        <p:spPr>
          <a:xfrm>
            <a:off x="352425" y="2289175"/>
            <a:ext cx="8410575" cy="28162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25"/>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410" name="Google Shape;410;p25"/>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25</a:t>
            </a:fld>
            <a:endParaRPr sz="1400" b="0" i="0" u="none" strike="noStrike" cap="none">
              <a:solidFill>
                <a:srgbClr val="000000"/>
              </a:solidFill>
              <a:latin typeface="Arial"/>
              <a:ea typeface="Arial"/>
              <a:cs typeface="Arial"/>
              <a:sym typeface="Arial"/>
            </a:endParaRPr>
          </a:p>
        </p:txBody>
      </p:sp>
      <p:sp>
        <p:nvSpPr>
          <p:cNvPr id="411" name="Google Shape;411;p25"/>
          <p:cNvSpPr txBox="1"/>
          <p:nvPr/>
        </p:nvSpPr>
        <p:spPr>
          <a:xfrm>
            <a:off x="990600" y="90487"/>
            <a:ext cx="571500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1800"/>
              <a:buFont typeface="Times New Roman"/>
              <a:buNone/>
            </a:pPr>
            <a:r>
              <a:rPr lang="en-US" sz="1800" b="1" i="0" u="none" strike="noStrike" cap="none">
                <a:solidFill>
                  <a:srgbClr val="0000FF"/>
                </a:solidFill>
                <a:latin typeface="Times New Roman"/>
                <a:ea typeface="Times New Roman"/>
                <a:cs typeface="Times New Roman"/>
                <a:sym typeface="Times New Roman"/>
              </a:rPr>
              <a:t>Figure 15.7</a:t>
            </a:r>
            <a:r>
              <a:rPr lang="en-US" sz="1800" b="1" i="0" u="none" strike="noStrike" cap="none">
                <a:solidFill>
                  <a:schemeClr val="accent2"/>
                </a:solidFill>
                <a:latin typeface="Times New Roman"/>
                <a:ea typeface="Times New Roman"/>
                <a:cs typeface="Times New Roman"/>
                <a:sym typeface="Times New Roman"/>
              </a:rPr>
              <a:t>    </a:t>
            </a:r>
            <a:r>
              <a:rPr lang="en-US" sz="1800" b="1" i="1" u="none" strike="noStrike" cap="none">
                <a:solidFill>
                  <a:schemeClr val="dk1"/>
                </a:solidFill>
                <a:latin typeface="Times New Roman"/>
                <a:ea typeface="Times New Roman"/>
                <a:cs typeface="Times New Roman"/>
                <a:sym typeface="Times New Roman"/>
              </a:rPr>
              <a:t>Pseudoheader added to the TCP segment</a:t>
            </a:r>
            <a:endParaRPr sz="1400" b="0" i="0" u="none" strike="noStrike" cap="none">
              <a:solidFill>
                <a:srgbClr val="000000"/>
              </a:solidFill>
              <a:latin typeface="Arial"/>
              <a:ea typeface="Arial"/>
              <a:cs typeface="Arial"/>
              <a:sym typeface="Arial"/>
            </a:endParaRPr>
          </a:p>
        </p:txBody>
      </p:sp>
      <p:sp>
        <p:nvSpPr>
          <p:cNvPr id="412" name="Google Shape;412;p25"/>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413" name="Google Shape;413;p25"/>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414" name="Google Shape;414;p25"/>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415" name="Google Shape;415;p25"/>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416" name="Google Shape;416;p25"/>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417" name="Google Shape;417;p25"/>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418" name="Google Shape;418;p25"/>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pic>
        <p:nvPicPr>
          <p:cNvPr id="419" name="Google Shape;419;p25"/>
          <p:cNvPicPr preferRelativeResize="0"/>
          <p:nvPr/>
        </p:nvPicPr>
        <p:blipFill rotWithShape="1">
          <a:blip r:embed="rId3">
            <a:alphaModFix/>
          </a:blip>
          <a:srcRect/>
          <a:stretch/>
        </p:blipFill>
        <p:spPr>
          <a:xfrm>
            <a:off x="1092200" y="2559050"/>
            <a:ext cx="6353175" cy="1862137"/>
          </a:xfrm>
          <a:prstGeom prst="rect">
            <a:avLst/>
          </a:prstGeom>
          <a:noFill/>
          <a:ln>
            <a:noFill/>
          </a:ln>
        </p:spPr>
      </p:pic>
      <p:pic>
        <p:nvPicPr>
          <p:cNvPr id="420" name="Google Shape;420;p25"/>
          <p:cNvPicPr preferRelativeResize="0"/>
          <p:nvPr/>
        </p:nvPicPr>
        <p:blipFill rotWithShape="1">
          <a:blip r:embed="rId4">
            <a:alphaModFix/>
          </a:blip>
          <a:srcRect/>
          <a:stretch/>
        </p:blipFill>
        <p:spPr>
          <a:xfrm>
            <a:off x="1514475" y="4525962"/>
            <a:ext cx="5988050" cy="903287"/>
          </a:xfrm>
          <a:prstGeom prst="rect">
            <a:avLst/>
          </a:prstGeom>
          <a:noFill/>
          <a:ln>
            <a:noFill/>
          </a:ln>
        </p:spPr>
      </p:pic>
      <p:pic>
        <p:nvPicPr>
          <p:cNvPr id="421" name="Google Shape;421;p25"/>
          <p:cNvPicPr preferRelativeResize="0"/>
          <p:nvPr/>
        </p:nvPicPr>
        <p:blipFill rotWithShape="1">
          <a:blip r:embed="rId5">
            <a:alphaModFix/>
          </a:blip>
          <a:srcRect/>
          <a:stretch/>
        </p:blipFill>
        <p:spPr>
          <a:xfrm>
            <a:off x="1122362" y="1296987"/>
            <a:ext cx="6297612" cy="11287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nodeType="clickEffect">
                                  <p:stCondLst>
                                    <p:cond delay="0"/>
                                  </p:stCondLst>
                                  <p:childTnLst>
                                    <p:set>
                                      <p:cBhvr>
                                        <p:cTn id="14" dur="1" fill="hold">
                                          <p:stCondLst>
                                            <p:cond delay="0"/>
                                          </p:stCondLst>
                                        </p:cTn>
                                        <p:tgtEl>
                                          <p:spTgt spid="421"/>
                                        </p:tgtEl>
                                        <p:attrNameLst>
                                          <p:attrName>style.visibility</p:attrName>
                                        </p:attrNameLst>
                                      </p:cBhvr>
                                      <p:to>
                                        <p:strVal val="visible"/>
                                      </p:to>
                                    </p:set>
                                    <p:anim calcmode="lin" valueType="num">
                                      <p:cBhvr additive="base">
                                        <p:cTn id="15" dur="500"/>
                                        <p:tgtEl>
                                          <p:spTgt spid="421"/>
                                        </p:tgtEl>
                                        <p:attrNameLst>
                                          <p:attrName>ppt_w</p:attrName>
                                        </p:attrNameLst>
                                      </p:cBhvr>
                                      <p:tavLst>
                                        <p:tav tm="0">
                                          <p:val>
                                            <p:strVal val="0"/>
                                          </p:val>
                                        </p:tav>
                                        <p:tav tm="100000">
                                          <p:val>
                                            <p:strVal val="#ppt_w"/>
                                          </p:val>
                                        </p:tav>
                                      </p:tavLst>
                                    </p:anim>
                                    <p:anim calcmode="lin" valueType="num">
                                      <p:cBhvr additive="base">
                                        <p:cTn id="16" dur="500"/>
                                        <p:tgtEl>
                                          <p:spTgt spid="42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26"/>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427" name="Google Shape;427;p26"/>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26</a:t>
            </a:fld>
            <a:endParaRPr sz="1400" b="0" i="0" u="none" strike="noStrike" cap="none">
              <a:solidFill>
                <a:srgbClr val="000000"/>
              </a:solidFill>
              <a:latin typeface="Arial"/>
              <a:ea typeface="Arial"/>
              <a:cs typeface="Arial"/>
              <a:sym typeface="Arial"/>
            </a:endParaRPr>
          </a:p>
        </p:txBody>
      </p:sp>
      <p:sp>
        <p:nvSpPr>
          <p:cNvPr id="428" name="Google Shape;428;p26"/>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429" name="Google Shape;429;p26"/>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430" name="Google Shape;430;p26"/>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431" name="Google Shape;431;p26"/>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432" name="Google Shape;432;p26"/>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433" name="Google Shape;433;p26"/>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434" name="Google Shape;434;p26"/>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cxnSp>
        <p:nvCxnSpPr>
          <p:cNvPr id="435" name="Google Shape;435;p26"/>
          <p:cNvCxnSpPr/>
          <p:nvPr/>
        </p:nvCxnSpPr>
        <p:spPr>
          <a:xfrm>
            <a:off x="609600" y="2624137"/>
            <a:ext cx="8153400" cy="0"/>
          </a:xfrm>
          <a:prstGeom prst="straightConnector1">
            <a:avLst/>
          </a:prstGeom>
          <a:noFill/>
          <a:ln w="76200" cap="flat" cmpd="sng">
            <a:solidFill>
              <a:schemeClr val="folHlink"/>
            </a:solidFill>
            <a:prstDash val="solid"/>
            <a:miter lim="800000"/>
            <a:headEnd type="none" w="sm" len="sm"/>
            <a:tailEnd type="none" w="sm" len="sm"/>
          </a:ln>
        </p:spPr>
      </p:cxnSp>
      <p:cxnSp>
        <p:nvCxnSpPr>
          <p:cNvPr id="436" name="Google Shape;436;p26"/>
          <p:cNvCxnSpPr/>
          <p:nvPr/>
        </p:nvCxnSpPr>
        <p:spPr>
          <a:xfrm>
            <a:off x="609600" y="3886200"/>
            <a:ext cx="8153400" cy="0"/>
          </a:xfrm>
          <a:prstGeom prst="straightConnector1">
            <a:avLst/>
          </a:prstGeom>
          <a:noFill/>
          <a:ln w="76200" cap="flat" cmpd="sng">
            <a:solidFill>
              <a:schemeClr val="folHlink"/>
            </a:solidFill>
            <a:prstDash val="solid"/>
            <a:miter lim="800000"/>
            <a:headEnd type="none" w="sm" len="sm"/>
            <a:tailEnd type="none" w="sm" len="sm"/>
          </a:ln>
        </p:spPr>
      </p:cxnSp>
      <p:sp>
        <p:nvSpPr>
          <p:cNvPr id="437" name="Google Shape;437;p26"/>
          <p:cNvSpPr txBox="1"/>
          <p:nvPr/>
        </p:nvSpPr>
        <p:spPr>
          <a:xfrm>
            <a:off x="647700" y="2716212"/>
            <a:ext cx="8077200" cy="1066800"/>
          </a:xfrm>
          <a:prstGeom prst="rect">
            <a:avLst/>
          </a:prstGeom>
          <a:solidFill>
            <a:srgbClr val="3333C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3200"/>
              <a:buFont typeface="Arial"/>
              <a:buNone/>
            </a:pPr>
            <a:r>
              <a:rPr lang="en-US" sz="3200" b="1" i="1" u="none" strike="noStrike" cap="none">
                <a:solidFill>
                  <a:schemeClr val="lt1"/>
                </a:solidFill>
                <a:latin typeface="Arial"/>
                <a:ea typeface="Arial"/>
                <a:cs typeface="Arial"/>
                <a:sym typeface="Arial"/>
              </a:rPr>
              <a:t>The use of the checksum in TCP is mandatory.</a:t>
            </a:r>
            <a:endParaRPr sz="1400" b="0" i="0" u="none" strike="noStrike" cap="none">
              <a:solidFill>
                <a:srgbClr val="000000"/>
              </a:solidFill>
              <a:latin typeface="Arial"/>
              <a:ea typeface="Arial"/>
              <a:cs typeface="Arial"/>
              <a:sym typeface="Arial"/>
            </a:endParaRPr>
          </a:p>
        </p:txBody>
      </p:sp>
      <p:grpSp>
        <p:nvGrpSpPr>
          <p:cNvPr id="438" name="Google Shape;438;p26"/>
          <p:cNvGrpSpPr/>
          <p:nvPr/>
        </p:nvGrpSpPr>
        <p:grpSpPr>
          <a:xfrm>
            <a:off x="609600" y="1981200"/>
            <a:ext cx="1143000" cy="566737"/>
            <a:chOff x="1200" y="1248"/>
            <a:chExt cx="720" cy="357"/>
          </a:xfrm>
        </p:grpSpPr>
        <p:pic>
          <p:nvPicPr>
            <p:cNvPr id="439" name="Google Shape;439;p26"/>
            <p:cNvPicPr preferRelativeResize="0"/>
            <p:nvPr/>
          </p:nvPicPr>
          <p:blipFill rotWithShape="1">
            <a:blip r:embed="rId3">
              <a:alphaModFix/>
            </a:blip>
            <a:srcRect/>
            <a:stretch/>
          </p:blipFill>
          <p:spPr>
            <a:xfrm>
              <a:off x="1200" y="1248"/>
              <a:ext cx="720" cy="357"/>
            </a:xfrm>
            <a:prstGeom prst="rect">
              <a:avLst/>
            </a:prstGeom>
            <a:noFill/>
            <a:ln>
              <a:noFill/>
            </a:ln>
          </p:spPr>
        </p:pic>
        <p:sp>
          <p:nvSpPr>
            <p:cNvPr id="440" name="Google Shape;440;p26"/>
            <p:cNvSpPr txBox="1"/>
            <p:nvPr/>
          </p:nvSpPr>
          <p:spPr>
            <a:xfrm>
              <a:off x="1284" y="1248"/>
              <a:ext cx="551" cy="32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2800"/>
                <a:buFont typeface="Times New Roman"/>
                <a:buNone/>
              </a:pPr>
              <a:r>
                <a:rPr lang="en-US" sz="2800" b="1" i="1" u="none" strike="noStrike" cap="none">
                  <a:solidFill>
                    <a:schemeClr val="hlink"/>
                  </a:solidFill>
                  <a:latin typeface="Times New Roman"/>
                  <a:ea typeface="Times New Roman"/>
                  <a:cs typeface="Times New Roman"/>
                  <a:sym typeface="Times New Roman"/>
                </a:rPr>
                <a:t>Note</a:t>
              </a: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fade">
                                      <p:cBhvr>
                                        <p:cTn id="7" dur="500"/>
                                        <p:tgtEl>
                                          <p:spTgt spid="43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36"/>
                                        </p:tgtEl>
                                        <p:attrNameLst>
                                          <p:attrName>style.visibility</p:attrName>
                                        </p:attrNameLst>
                                      </p:cBhvr>
                                      <p:to>
                                        <p:strVal val="visible"/>
                                      </p:to>
                                    </p:set>
                                    <p:animEffect transition="in" filter="fade">
                                      <p:cBhvr>
                                        <p:cTn id="11" dur="500"/>
                                        <p:tgtEl>
                                          <p:spTgt spid="43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37"/>
                                        </p:tgtEl>
                                        <p:attrNameLst>
                                          <p:attrName>style.visibility</p:attrName>
                                        </p:attrNameLst>
                                      </p:cBhvr>
                                      <p:to>
                                        <p:strVal val="visible"/>
                                      </p:to>
                                    </p:set>
                                    <p:animEffect transition="in" filter="fade">
                                      <p:cBhvr>
                                        <p:cTn id="15" dur="500"/>
                                        <p:tgtEl>
                                          <p:spTgt spid="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27"/>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446" name="Google Shape;446;p27"/>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27</a:t>
            </a:fld>
            <a:endParaRPr sz="1400" b="0" i="0" u="none" strike="noStrike" cap="none">
              <a:solidFill>
                <a:srgbClr val="000000"/>
              </a:solidFill>
              <a:latin typeface="Arial"/>
              <a:ea typeface="Arial"/>
              <a:cs typeface="Arial"/>
              <a:sym typeface="Arial"/>
            </a:endParaRPr>
          </a:p>
        </p:txBody>
      </p:sp>
      <p:pic>
        <p:nvPicPr>
          <p:cNvPr id="447" name="Google Shape;447;p27"/>
          <p:cNvPicPr preferRelativeResize="0"/>
          <p:nvPr/>
        </p:nvPicPr>
        <p:blipFill rotWithShape="1">
          <a:blip r:embed="rId3">
            <a:alphaModFix/>
          </a:blip>
          <a:srcRect/>
          <a:stretch/>
        </p:blipFill>
        <p:spPr>
          <a:xfrm>
            <a:off x="1273175" y="3422650"/>
            <a:ext cx="6289675" cy="1143000"/>
          </a:xfrm>
          <a:prstGeom prst="rect">
            <a:avLst/>
          </a:prstGeom>
          <a:noFill/>
          <a:ln>
            <a:noFill/>
          </a:ln>
        </p:spPr>
      </p:pic>
      <p:pic>
        <p:nvPicPr>
          <p:cNvPr id="448" name="Google Shape;448;p27"/>
          <p:cNvPicPr preferRelativeResize="0"/>
          <p:nvPr/>
        </p:nvPicPr>
        <p:blipFill rotWithShape="1">
          <a:blip r:embed="rId4">
            <a:alphaModFix/>
          </a:blip>
          <a:srcRect/>
          <a:stretch/>
        </p:blipFill>
        <p:spPr>
          <a:xfrm>
            <a:off x="2336800" y="2203450"/>
            <a:ext cx="5102225" cy="900112"/>
          </a:xfrm>
          <a:prstGeom prst="rect">
            <a:avLst/>
          </a:prstGeom>
          <a:noFill/>
          <a:ln>
            <a:noFill/>
          </a:ln>
        </p:spPr>
      </p:pic>
      <p:sp>
        <p:nvSpPr>
          <p:cNvPr id="449" name="Google Shape;449;p27"/>
          <p:cNvSpPr txBox="1"/>
          <p:nvPr/>
        </p:nvSpPr>
        <p:spPr>
          <a:xfrm>
            <a:off x="990600" y="90487"/>
            <a:ext cx="571500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1800"/>
              <a:buFont typeface="Times New Roman"/>
              <a:buNone/>
            </a:pPr>
            <a:r>
              <a:rPr lang="en-US" sz="1800" b="1" i="0" u="none" strike="noStrike" cap="none">
                <a:solidFill>
                  <a:srgbClr val="0000FF"/>
                </a:solidFill>
                <a:latin typeface="Times New Roman"/>
                <a:ea typeface="Times New Roman"/>
                <a:cs typeface="Times New Roman"/>
                <a:sym typeface="Times New Roman"/>
              </a:rPr>
              <a:t>Figure 15.8</a:t>
            </a:r>
            <a:r>
              <a:rPr lang="en-US" sz="1800" b="1" i="0" u="none" strike="noStrike" cap="none">
                <a:solidFill>
                  <a:schemeClr val="accent2"/>
                </a:solidFill>
                <a:latin typeface="Times New Roman"/>
                <a:ea typeface="Times New Roman"/>
                <a:cs typeface="Times New Roman"/>
                <a:sym typeface="Times New Roman"/>
              </a:rPr>
              <a:t>    </a:t>
            </a:r>
            <a:r>
              <a:rPr lang="en-US" sz="1800" b="1" i="1" u="none" strike="noStrike" cap="none">
                <a:solidFill>
                  <a:schemeClr val="dk1"/>
                </a:solidFill>
                <a:latin typeface="Times New Roman"/>
                <a:ea typeface="Times New Roman"/>
                <a:cs typeface="Times New Roman"/>
                <a:sym typeface="Times New Roman"/>
              </a:rPr>
              <a:t>Encapsulation</a:t>
            </a:r>
            <a:endParaRPr sz="1400" b="0" i="0" u="none" strike="noStrike" cap="none">
              <a:solidFill>
                <a:srgbClr val="000000"/>
              </a:solidFill>
              <a:latin typeface="Arial"/>
              <a:ea typeface="Arial"/>
              <a:cs typeface="Arial"/>
              <a:sym typeface="Arial"/>
            </a:endParaRPr>
          </a:p>
        </p:txBody>
      </p:sp>
      <p:sp>
        <p:nvSpPr>
          <p:cNvPr id="450" name="Google Shape;450;p27"/>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451" name="Google Shape;451;p2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452" name="Google Shape;452;p27"/>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453" name="Google Shape;453;p2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454" name="Google Shape;454;p2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455" name="Google Shape;455;p27"/>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456" name="Google Shape;456;p2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pic>
        <p:nvPicPr>
          <p:cNvPr id="457" name="Google Shape;457;p27"/>
          <p:cNvPicPr preferRelativeResize="0"/>
          <p:nvPr/>
        </p:nvPicPr>
        <p:blipFill rotWithShape="1">
          <a:blip r:embed="rId5">
            <a:alphaModFix/>
          </a:blip>
          <a:srcRect/>
          <a:stretch/>
        </p:blipFill>
        <p:spPr>
          <a:xfrm>
            <a:off x="3392487" y="1125537"/>
            <a:ext cx="3959225" cy="674687"/>
          </a:xfrm>
          <a:prstGeom prst="rect">
            <a:avLst/>
          </a:prstGeom>
          <a:noFill/>
          <a:ln>
            <a:noFill/>
          </a:ln>
        </p:spPr>
      </p:pic>
      <p:pic>
        <p:nvPicPr>
          <p:cNvPr id="458" name="Google Shape;458;p27"/>
          <p:cNvPicPr preferRelativeResize="0"/>
          <p:nvPr/>
        </p:nvPicPr>
        <p:blipFill rotWithShape="1">
          <a:blip r:embed="rId6">
            <a:alphaModFix/>
          </a:blip>
          <a:srcRect/>
          <a:stretch/>
        </p:blipFill>
        <p:spPr>
          <a:xfrm>
            <a:off x="2224087" y="4684712"/>
            <a:ext cx="5319712" cy="13684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28"/>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464" name="Google Shape;464;p28"/>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28</a:t>
            </a:fld>
            <a:endParaRPr sz="1400" b="0" i="0" u="none" strike="noStrike" cap="none">
              <a:solidFill>
                <a:srgbClr val="000000"/>
              </a:solidFill>
              <a:latin typeface="Arial"/>
              <a:ea typeface="Arial"/>
              <a:cs typeface="Arial"/>
              <a:sym typeface="Arial"/>
            </a:endParaRPr>
          </a:p>
        </p:txBody>
      </p:sp>
      <p:sp>
        <p:nvSpPr>
          <p:cNvPr id="465" name="Google Shape;465;p28"/>
          <p:cNvSpPr txBox="1"/>
          <p:nvPr/>
        </p:nvSpPr>
        <p:spPr>
          <a:xfrm>
            <a:off x="228600" y="355600"/>
            <a:ext cx="5883275" cy="650875"/>
          </a:xfrm>
          <a:prstGeom prst="rect">
            <a:avLst/>
          </a:prstGeom>
          <a:solidFill>
            <a:schemeClr val="folHlink"/>
          </a:solidFill>
          <a:ln w="9525" cap="flat" cmpd="sng">
            <a:solidFill>
              <a:schemeClr val="folHlink"/>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600"/>
              <a:buFont typeface="Times"/>
              <a:buNone/>
            </a:pPr>
            <a:r>
              <a:rPr lang="en-US" sz="3600" b="1" i="0" u="none" strike="noStrike" cap="none">
                <a:solidFill>
                  <a:schemeClr val="lt1"/>
                </a:solidFill>
                <a:latin typeface="Times"/>
                <a:ea typeface="Times"/>
                <a:cs typeface="Times"/>
                <a:sym typeface="Times"/>
              </a:rPr>
              <a:t>15-4  A TCP CONNECTION</a:t>
            </a:r>
            <a:endParaRPr sz="1400" b="0" i="0" u="none" strike="noStrike" cap="none">
              <a:solidFill>
                <a:srgbClr val="000000"/>
              </a:solidFill>
              <a:latin typeface="Arial"/>
              <a:ea typeface="Arial"/>
              <a:cs typeface="Arial"/>
              <a:sym typeface="Arial"/>
            </a:endParaRPr>
          </a:p>
        </p:txBody>
      </p:sp>
      <p:sp>
        <p:nvSpPr>
          <p:cNvPr id="466" name="Google Shape;466;p28"/>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467" name="Google Shape;467;p28"/>
          <p:cNvSpPr txBox="1"/>
          <p:nvPr/>
        </p:nvSpPr>
        <p:spPr>
          <a:xfrm>
            <a:off x="142200" y="1006475"/>
            <a:ext cx="8686800" cy="5479800"/>
          </a:xfrm>
          <a:prstGeom prst="rect">
            <a:avLst/>
          </a:prstGeom>
          <a:noFill/>
          <a:ln>
            <a:noFill/>
          </a:ln>
        </p:spPr>
        <p:txBody>
          <a:bodyPr spcFirstLastPara="1" wrap="square" lIns="91425" tIns="45700" rIns="91425" bIns="45700" anchor="t" anchorCtr="0">
            <a:spAutoFit/>
          </a:bodyPr>
          <a:lstStyle/>
          <a:p>
            <a:pPr marL="457200" marR="0" lvl="0" indent="-387350" algn="just" rtl="0">
              <a:lnSpc>
                <a:spcPct val="100000"/>
              </a:lnSpc>
              <a:spcBef>
                <a:spcPts val="0"/>
              </a:spcBef>
              <a:spcAft>
                <a:spcPts val="0"/>
              </a:spcAft>
              <a:buClr>
                <a:schemeClr val="dk1"/>
              </a:buClr>
              <a:buSzPts val="2500"/>
              <a:buFont typeface="Arimo"/>
              <a:buChar char="●"/>
            </a:pPr>
            <a:r>
              <a:rPr lang="en-US" sz="2500" b="1" i="0" u="none" strike="noStrike" cap="none">
                <a:solidFill>
                  <a:schemeClr val="dk1"/>
                </a:solidFill>
                <a:latin typeface="Arimo"/>
                <a:ea typeface="Arimo"/>
                <a:cs typeface="Arimo"/>
                <a:sym typeface="Arimo"/>
              </a:rPr>
              <a:t>TCP is connection-oriented.</a:t>
            </a:r>
            <a:endParaRPr sz="2500" b="1" i="0" u="none" strike="noStrike" cap="none">
              <a:solidFill>
                <a:schemeClr val="dk1"/>
              </a:solidFill>
              <a:latin typeface="Arimo"/>
              <a:ea typeface="Arimo"/>
              <a:cs typeface="Arimo"/>
              <a:sym typeface="Arimo"/>
            </a:endParaRPr>
          </a:p>
          <a:p>
            <a:pPr marL="457200" marR="0" lvl="0" indent="-387350" algn="just" rtl="0">
              <a:lnSpc>
                <a:spcPct val="100000"/>
              </a:lnSpc>
              <a:spcBef>
                <a:spcPts val="0"/>
              </a:spcBef>
              <a:spcAft>
                <a:spcPts val="0"/>
              </a:spcAft>
              <a:buClr>
                <a:schemeClr val="dk1"/>
              </a:buClr>
              <a:buSzPts val="2500"/>
              <a:buFont typeface="Arimo"/>
              <a:buChar char="●"/>
            </a:pPr>
            <a:r>
              <a:rPr lang="en-US" sz="2500" b="1" i="0" u="none" strike="noStrike" cap="none">
                <a:solidFill>
                  <a:schemeClr val="dk1"/>
                </a:solidFill>
                <a:latin typeface="Arimo"/>
                <a:ea typeface="Arimo"/>
                <a:cs typeface="Arimo"/>
                <a:sym typeface="Arimo"/>
              </a:rPr>
              <a:t> It establishes a virtual path between the source and destination. </a:t>
            </a:r>
            <a:endParaRPr sz="2500" b="1" i="0" u="none" strike="noStrike" cap="none">
              <a:solidFill>
                <a:schemeClr val="dk1"/>
              </a:solidFill>
              <a:latin typeface="Arimo"/>
              <a:ea typeface="Arimo"/>
              <a:cs typeface="Arimo"/>
              <a:sym typeface="Arimo"/>
            </a:endParaRPr>
          </a:p>
          <a:p>
            <a:pPr marL="457200" marR="0" lvl="0" indent="-387350" algn="just" rtl="0">
              <a:lnSpc>
                <a:spcPct val="100000"/>
              </a:lnSpc>
              <a:spcBef>
                <a:spcPts val="0"/>
              </a:spcBef>
              <a:spcAft>
                <a:spcPts val="0"/>
              </a:spcAft>
              <a:buClr>
                <a:schemeClr val="dk1"/>
              </a:buClr>
              <a:buSzPts val="2500"/>
              <a:buFont typeface="Arimo"/>
              <a:buChar char="●"/>
            </a:pPr>
            <a:r>
              <a:rPr lang="en-US" sz="2500" b="1" i="0" u="none" strike="noStrike" cap="none">
                <a:solidFill>
                  <a:schemeClr val="dk1"/>
                </a:solidFill>
                <a:latin typeface="Arimo"/>
                <a:ea typeface="Arimo"/>
                <a:cs typeface="Arimo"/>
                <a:sym typeface="Arimo"/>
              </a:rPr>
              <a:t>All of the segments belonging to a message are then sent over this virtual path.</a:t>
            </a:r>
            <a:endParaRPr sz="2500" b="1" i="0" u="none" strike="noStrike" cap="none">
              <a:solidFill>
                <a:schemeClr val="dk1"/>
              </a:solidFill>
              <a:latin typeface="Arimo"/>
              <a:ea typeface="Arimo"/>
              <a:cs typeface="Arimo"/>
              <a:sym typeface="Arimo"/>
            </a:endParaRPr>
          </a:p>
          <a:p>
            <a:pPr marL="457200" marR="0" lvl="0" indent="-387350" algn="just" rtl="0">
              <a:lnSpc>
                <a:spcPct val="100000"/>
              </a:lnSpc>
              <a:spcBef>
                <a:spcPts val="0"/>
              </a:spcBef>
              <a:spcAft>
                <a:spcPts val="0"/>
              </a:spcAft>
              <a:buClr>
                <a:schemeClr val="dk1"/>
              </a:buClr>
              <a:buSzPts val="2500"/>
              <a:buFont typeface="Arimo"/>
              <a:buChar char="●"/>
            </a:pPr>
            <a:r>
              <a:rPr lang="en-US" sz="2500" b="1" i="0" u="none" strike="noStrike" cap="none">
                <a:solidFill>
                  <a:schemeClr val="dk1"/>
                </a:solidFill>
                <a:latin typeface="Arimo"/>
                <a:ea typeface="Arimo"/>
                <a:cs typeface="Arimo"/>
                <a:sym typeface="Arimo"/>
              </a:rPr>
              <a:t> You may wonder how TCP, which uses the services of IP, a connectionless protocol, can be connection-oriented. The point is that a TCP connection is virtual, not physical. TCP operates at a higher level. </a:t>
            </a:r>
            <a:endParaRPr sz="2500" b="1" i="0" u="none" strike="noStrike" cap="none">
              <a:solidFill>
                <a:schemeClr val="dk1"/>
              </a:solidFill>
              <a:latin typeface="Arimo"/>
              <a:ea typeface="Arimo"/>
              <a:cs typeface="Arimo"/>
              <a:sym typeface="Arimo"/>
            </a:endParaRPr>
          </a:p>
          <a:p>
            <a:pPr marL="457200" marR="0" lvl="0" indent="-387350" algn="just" rtl="0">
              <a:lnSpc>
                <a:spcPct val="100000"/>
              </a:lnSpc>
              <a:spcBef>
                <a:spcPts val="0"/>
              </a:spcBef>
              <a:spcAft>
                <a:spcPts val="0"/>
              </a:spcAft>
              <a:buClr>
                <a:schemeClr val="dk1"/>
              </a:buClr>
              <a:buSzPts val="2500"/>
              <a:buFont typeface="Arimo"/>
              <a:buChar char="●"/>
            </a:pPr>
            <a:r>
              <a:rPr lang="en-US" sz="2500" b="1" i="0" u="none" strike="noStrike" cap="none">
                <a:solidFill>
                  <a:schemeClr val="dk1"/>
                </a:solidFill>
                <a:latin typeface="Arimo"/>
                <a:ea typeface="Arimo"/>
                <a:cs typeface="Arimo"/>
                <a:sym typeface="Arimo"/>
              </a:rPr>
              <a:t>TCP uses the services of IP to deliver individual segments to the receiver, but it controls the connection itself. If a segment is lost or corrupted, it is retransmitted.</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FFFF99"/>
            </a:gs>
            <a:gs pos="100000">
              <a:srgbClr val="767647"/>
            </a:gs>
          </a:gsLst>
          <a:lin ang="0" scaled="0"/>
        </a:gradFill>
        <a:effectLst/>
      </p:bgPr>
    </p:bg>
    <p:spTree>
      <p:nvGrpSpPr>
        <p:cNvPr id="1" name="Shape 471"/>
        <p:cNvGrpSpPr/>
        <p:nvPr/>
      </p:nvGrpSpPr>
      <p:grpSpPr>
        <a:xfrm>
          <a:off x="0" y="0"/>
          <a:ext cx="0" cy="0"/>
          <a:chOff x="0" y="0"/>
          <a:chExt cx="0" cy="0"/>
        </a:xfrm>
      </p:grpSpPr>
      <p:sp>
        <p:nvSpPr>
          <p:cNvPr id="472" name="Google Shape;472;p29"/>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473" name="Google Shape;473;p29"/>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29</a:t>
            </a:fld>
            <a:endParaRPr sz="1400" b="0" i="0" u="none" strike="noStrike" cap="none">
              <a:solidFill>
                <a:srgbClr val="000000"/>
              </a:solidFill>
              <a:latin typeface="Arial"/>
              <a:ea typeface="Arial"/>
              <a:cs typeface="Arial"/>
              <a:sym typeface="Arial"/>
            </a:endParaRPr>
          </a:p>
        </p:txBody>
      </p:sp>
      <p:sp>
        <p:nvSpPr>
          <p:cNvPr id="474" name="Google Shape;474;p29"/>
          <p:cNvSpPr txBox="1"/>
          <p:nvPr/>
        </p:nvSpPr>
        <p:spPr>
          <a:xfrm>
            <a:off x="228600" y="152400"/>
            <a:ext cx="5468937" cy="5794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200"/>
              <a:buFont typeface="Times"/>
              <a:buNone/>
            </a:pPr>
            <a:r>
              <a:rPr lang="en-US" sz="3200" b="1" i="1" u="none" strike="noStrike" cap="none">
                <a:solidFill>
                  <a:schemeClr val="hlink"/>
                </a:solidFill>
                <a:latin typeface="Times"/>
                <a:ea typeface="Times"/>
                <a:cs typeface="Times"/>
                <a:sym typeface="Times"/>
              </a:rPr>
              <a:t>Topics Discussed in the Section</a:t>
            </a:r>
            <a:endParaRPr sz="1400" b="0" i="0" u="none" strike="noStrike" cap="none">
              <a:solidFill>
                <a:srgbClr val="000000"/>
              </a:solidFill>
              <a:latin typeface="Arial"/>
              <a:ea typeface="Arial"/>
              <a:cs typeface="Arial"/>
              <a:sym typeface="Arial"/>
            </a:endParaRPr>
          </a:p>
        </p:txBody>
      </p:sp>
      <p:sp>
        <p:nvSpPr>
          <p:cNvPr id="475" name="Google Shape;475;p29"/>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476" name="Google Shape;476;p29"/>
          <p:cNvSpPr txBox="1"/>
          <p:nvPr/>
        </p:nvSpPr>
        <p:spPr>
          <a:xfrm>
            <a:off x="304800" y="989012"/>
            <a:ext cx="8382000" cy="2057400"/>
          </a:xfrm>
          <a:prstGeom prst="rect">
            <a:avLst/>
          </a:prstGeom>
          <a:noFill/>
          <a:ln>
            <a:noFill/>
          </a:ln>
        </p:spPr>
        <p:txBody>
          <a:bodyPr spcFirstLastPara="1" wrap="square" lIns="91425" tIns="45700" rIns="91425" bIns="45700" anchor="t" anchorCtr="0">
            <a:spAutoFit/>
          </a:bodyPr>
          <a:lstStyle/>
          <a:p>
            <a:pPr marL="0" marR="0" lvl="0" indent="-208025" algn="l" rtl="0">
              <a:lnSpc>
                <a:spcPct val="100000"/>
              </a:lnSpc>
              <a:spcBef>
                <a:spcPts val="0"/>
              </a:spcBef>
              <a:spcAft>
                <a:spcPts val="0"/>
              </a:spcAft>
              <a:buClr>
                <a:schemeClr val="dk1"/>
              </a:buClr>
              <a:buSzPts val="3276"/>
              <a:buFont typeface="Noto Sans Symbols"/>
              <a:buChar char="✔"/>
            </a:pPr>
            <a:r>
              <a:rPr lang="en-US" sz="2800" b="1" i="0" u="none" strike="noStrike" cap="none">
                <a:solidFill>
                  <a:srgbClr val="0033CC"/>
                </a:solidFill>
                <a:latin typeface="Times New Roman"/>
                <a:ea typeface="Times New Roman"/>
                <a:cs typeface="Times New Roman"/>
                <a:sym typeface="Times New Roman"/>
              </a:rPr>
              <a:t> Connection Establishment </a:t>
            </a:r>
            <a:endParaRPr sz="1400" b="0" i="0" u="none" strike="noStrike" cap="none">
              <a:solidFill>
                <a:srgbClr val="000000"/>
              </a:solidFill>
              <a:latin typeface="Arial"/>
              <a:ea typeface="Arial"/>
              <a:cs typeface="Arial"/>
              <a:sym typeface="Arial"/>
            </a:endParaRPr>
          </a:p>
          <a:p>
            <a:pPr marL="0" marR="0" lvl="0" indent="-208025" algn="l" rtl="0">
              <a:lnSpc>
                <a:spcPct val="100000"/>
              </a:lnSpc>
              <a:spcBef>
                <a:spcPts val="560"/>
              </a:spcBef>
              <a:spcAft>
                <a:spcPts val="0"/>
              </a:spcAft>
              <a:buClr>
                <a:schemeClr val="dk1"/>
              </a:buClr>
              <a:buSzPts val="3276"/>
              <a:buFont typeface="Noto Sans Symbols"/>
              <a:buChar char="✔"/>
            </a:pPr>
            <a:r>
              <a:rPr lang="en-US" sz="2800" b="1" i="0" u="none" strike="noStrike" cap="none">
                <a:solidFill>
                  <a:srgbClr val="0033CC"/>
                </a:solidFill>
                <a:latin typeface="Times New Roman"/>
                <a:ea typeface="Times New Roman"/>
                <a:cs typeface="Times New Roman"/>
                <a:sym typeface="Times New Roman"/>
              </a:rPr>
              <a:t> Data Transfer</a:t>
            </a:r>
            <a:endParaRPr sz="1400" b="0" i="0" u="none" strike="noStrike" cap="none">
              <a:solidFill>
                <a:srgbClr val="000000"/>
              </a:solidFill>
              <a:latin typeface="Arial"/>
              <a:ea typeface="Arial"/>
              <a:cs typeface="Arial"/>
              <a:sym typeface="Arial"/>
            </a:endParaRPr>
          </a:p>
          <a:p>
            <a:pPr marL="0" marR="0" lvl="0" indent="-208025" algn="l" rtl="0">
              <a:lnSpc>
                <a:spcPct val="100000"/>
              </a:lnSpc>
              <a:spcBef>
                <a:spcPts val="560"/>
              </a:spcBef>
              <a:spcAft>
                <a:spcPts val="0"/>
              </a:spcAft>
              <a:buClr>
                <a:schemeClr val="dk1"/>
              </a:buClr>
              <a:buSzPts val="3276"/>
              <a:buFont typeface="Noto Sans Symbols"/>
              <a:buChar char="✔"/>
            </a:pPr>
            <a:r>
              <a:rPr lang="en-US" sz="2800" b="1" i="0" u="none" strike="noStrike" cap="none">
                <a:solidFill>
                  <a:srgbClr val="0033CC"/>
                </a:solidFill>
                <a:latin typeface="Times New Roman"/>
                <a:ea typeface="Times New Roman"/>
                <a:cs typeface="Times New Roman"/>
                <a:sym typeface="Times New Roman"/>
              </a:rPr>
              <a:t> Connection Termination</a:t>
            </a:r>
            <a:endParaRPr sz="1400" b="0" i="0" u="none" strike="noStrike" cap="none">
              <a:solidFill>
                <a:srgbClr val="000000"/>
              </a:solidFill>
              <a:latin typeface="Arial"/>
              <a:ea typeface="Arial"/>
              <a:cs typeface="Arial"/>
              <a:sym typeface="Arial"/>
            </a:endParaRPr>
          </a:p>
          <a:p>
            <a:pPr marL="0" marR="0" lvl="0" indent="-208025" algn="l" rtl="0">
              <a:lnSpc>
                <a:spcPct val="100000"/>
              </a:lnSpc>
              <a:spcBef>
                <a:spcPts val="560"/>
              </a:spcBef>
              <a:spcAft>
                <a:spcPts val="0"/>
              </a:spcAft>
              <a:buClr>
                <a:schemeClr val="dk1"/>
              </a:buClr>
              <a:buSzPts val="3276"/>
              <a:buFont typeface="Noto Sans Symbols"/>
              <a:buChar char="✔"/>
            </a:pPr>
            <a:r>
              <a:rPr lang="en-US" sz="2800" b="1" i="0" u="none" strike="noStrike" cap="none">
                <a:solidFill>
                  <a:srgbClr val="0033CC"/>
                </a:solidFill>
                <a:latin typeface="Times New Roman"/>
                <a:ea typeface="Times New Roman"/>
                <a:cs typeface="Times New Roman"/>
                <a:sym typeface="Times New Roman"/>
              </a:rPr>
              <a:t> Connection Reset: RST FLAG</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6"/>
                                        </p:tgtEl>
                                        <p:attrNameLst>
                                          <p:attrName>style.visibility</p:attrName>
                                        </p:attrNameLst>
                                      </p:cBhvr>
                                      <p:to>
                                        <p:strVal val="visible"/>
                                      </p:to>
                                    </p:set>
                                    <p:animEffect transition="in" filter="fade">
                                      <p:cBhvr>
                                        <p:cTn id="7" dur="5000"/>
                                        <p:tgtEl>
                                          <p:spTgt spid="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3"/>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96" name="Google Shape;96;p3"/>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3</a:t>
            </a:fld>
            <a:endParaRPr sz="1400" b="0" i="0" u="none" strike="noStrike" cap="none">
              <a:solidFill>
                <a:srgbClr val="000000"/>
              </a:solidFill>
              <a:latin typeface="Arial"/>
              <a:ea typeface="Arial"/>
              <a:cs typeface="Arial"/>
              <a:sym typeface="Arial"/>
            </a:endParaRPr>
          </a:p>
        </p:txBody>
      </p:sp>
      <p:sp>
        <p:nvSpPr>
          <p:cNvPr id="97" name="Google Shape;97;p3"/>
          <p:cNvSpPr txBox="1">
            <a:spLocks noGrp="1"/>
          </p:cNvSpPr>
          <p:nvPr>
            <p:ph type="title"/>
          </p:nvPr>
        </p:nvSpPr>
        <p:spPr>
          <a:xfrm>
            <a:off x="152400" y="0"/>
            <a:ext cx="8229600" cy="1143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hlink"/>
              </a:buClr>
              <a:buSzPts val="4400"/>
              <a:buFont typeface="Tahoma"/>
              <a:buNone/>
            </a:pPr>
            <a:r>
              <a:rPr lang="en-US" sz="4400" b="1" i="0" u="sng">
                <a:solidFill>
                  <a:schemeClr val="hlink"/>
                </a:solidFill>
                <a:latin typeface="Tahoma"/>
                <a:ea typeface="Tahoma"/>
                <a:cs typeface="Tahoma"/>
                <a:sym typeface="Tahoma"/>
              </a:rPr>
              <a:t>OBJECTIVES (</a:t>
            </a:r>
            <a:r>
              <a:rPr lang="en-US" sz="4400" b="0" i="1" u="sng">
                <a:solidFill>
                  <a:schemeClr val="hlink"/>
                </a:solidFill>
                <a:latin typeface="Tahoma"/>
                <a:ea typeface="Tahoma"/>
                <a:cs typeface="Tahoma"/>
                <a:sym typeface="Tahoma"/>
              </a:rPr>
              <a:t>continued</a:t>
            </a:r>
            <a:r>
              <a:rPr lang="en-US" sz="4400" b="1" i="0" u="sng">
                <a:solidFill>
                  <a:schemeClr val="hlink"/>
                </a:solidFill>
                <a:latin typeface="Tahoma"/>
                <a:ea typeface="Tahoma"/>
                <a:cs typeface="Tahoma"/>
                <a:sym typeface="Tahoma"/>
              </a:rPr>
              <a:t>):</a:t>
            </a:r>
            <a:endParaRPr/>
          </a:p>
        </p:txBody>
      </p:sp>
      <p:sp>
        <p:nvSpPr>
          <p:cNvPr id="98" name="Google Shape;98;p3"/>
          <p:cNvSpPr txBox="1"/>
          <p:nvPr/>
        </p:nvSpPr>
        <p:spPr>
          <a:xfrm>
            <a:off x="0" y="838200"/>
            <a:ext cx="8991600" cy="51816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folHlink"/>
              </a:buClr>
              <a:buSzPts val="2400"/>
              <a:buFont typeface="Noto Sans Symbols"/>
              <a:buChar char="❑"/>
            </a:pPr>
            <a:r>
              <a:rPr lang="en-US" sz="2400" b="1" i="0" u="none" strike="noStrike" cap="none">
                <a:solidFill>
                  <a:schemeClr val="dk1"/>
                </a:solidFill>
                <a:latin typeface="Times New Roman"/>
                <a:ea typeface="Times New Roman"/>
                <a:cs typeface="Times New Roman"/>
                <a:sym typeface="Times New Roman"/>
              </a:rPr>
              <a:t>To discuss how TCP implements flow control in which the receive window controls the size of the send window.</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1200"/>
              </a:spcBef>
              <a:spcAft>
                <a:spcPts val="0"/>
              </a:spcAft>
              <a:buClr>
                <a:schemeClr val="folHlink"/>
              </a:buClr>
              <a:buSzPts val="2400"/>
              <a:buFont typeface="Noto Sans Symbols"/>
              <a:buChar char="❑"/>
            </a:pPr>
            <a:r>
              <a:rPr lang="en-US" sz="2400" b="1" i="0" u="none" strike="noStrike" cap="none">
                <a:solidFill>
                  <a:schemeClr val="dk1"/>
                </a:solidFill>
                <a:latin typeface="Times New Roman"/>
                <a:ea typeface="Times New Roman"/>
                <a:cs typeface="Times New Roman"/>
                <a:sym typeface="Times New Roman"/>
              </a:rPr>
              <a:t>To discuss error control  used by TCP during the data transmission phase.</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1200"/>
              </a:spcBef>
              <a:spcAft>
                <a:spcPts val="0"/>
              </a:spcAft>
              <a:buClr>
                <a:schemeClr val="folHlink"/>
              </a:buClr>
              <a:buSzPts val="2400"/>
              <a:buFont typeface="Noto Sans Symbols"/>
              <a:buChar char="❑"/>
            </a:pPr>
            <a:r>
              <a:rPr lang="en-US" sz="2400" b="1" i="0" u="none" strike="noStrike" cap="none">
                <a:solidFill>
                  <a:schemeClr val="dk1"/>
                </a:solidFill>
                <a:latin typeface="Times New Roman"/>
                <a:ea typeface="Times New Roman"/>
                <a:cs typeface="Times New Roman"/>
                <a:sym typeface="Times New Roman"/>
              </a:rPr>
              <a:t>To discuss how TCP controls the congestion in the network using different strategies.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1200"/>
              </a:spcBef>
              <a:spcAft>
                <a:spcPts val="0"/>
              </a:spcAft>
              <a:buClr>
                <a:schemeClr val="folHlink"/>
              </a:buClr>
              <a:buSzPts val="2400"/>
              <a:buFont typeface="Noto Sans Symbols"/>
              <a:buChar char="❑"/>
            </a:pPr>
            <a:r>
              <a:rPr lang="en-US" sz="2400" b="1" i="0" u="none" strike="noStrike" cap="none">
                <a:solidFill>
                  <a:schemeClr val="dk1"/>
                </a:solidFill>
                <a:latin typeface="Times New Roman"/>
                <a:ea typeface="Times New Roman"/>
                <a:cs typeface="Times New Roman"/>
                <a:sym typeface="Times New Roman"/>
              </a:rPr>
              <a:t>To list and explain the purpose of each timer in TCP.</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1200"/>
              </a:spcBef>
              <a:spcAft>
                <a:spcPts val="0"/>
              </a:spcAft>
              <a:buClr>
                <a:schemeClr val="folHlink"/>
              </a:buClr>
              <a:buSzPts val="2400"/>
              <a:buFont typeface="Noto Sans Symbols"/>
              <a:buChar char="❑"/>
            </a:pPr>
            <a:r>
              <a:rPr lang="en-US" sz="2400" b="1" i="0" u="none" strike="noStrike" cap="none">
                <a:solidFill>
                  <a:schemeClr val="dk1"/>
                </a:solidFill>
                <a:latin typeface="Times New Roman"/>
                <a:ea typeface="Times New Roman"/>
                <a:cs typeface="Times New Roman"/>
                <a:sym typeface="Times New Roman"/>
              </a:rPr>
              <a:t>To discuss options in TCP and show how TCP can provide selective acknowledgment using the SACK option.</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98">
                                            <p:txEl>
                                              <p:pRg st="0" end="0"/>
                                            </p:txEl>
                                          </p:spTgt>
                                        </p:tgtEl>
                                        <p:attrNameLst>
                                          <p:attrName>style.visibility</p:attrName>
                                        </p:attrNameLst>
                                      </p:cBhvr>
                                      <p:to>
                                        <p:strVal val="visible"/>
                                      </p:to>
                                    </p:set>
                                    <p:anim calcmode="lin" valueType="num">
                                      <p:cBhvr additive="base">
                                        <p:cTn id="7" dur="500"/>
                                        <p:tgtEl>
                                          <p:spTgt spid="98">
                                            <p:txEl>
                                              <p:pRg st="0" end="0"/>
                                            </p:txEl>
                                          </p:spTgt>
                                        </p:tgtEl>
                                        <p:attrNameLst>
                                          <p:attrName>ppt_w</p:attrName>
                                        </p:attrNameLst>
                                      </p:cBhvr>
                                      <p:tavLst>
                                        <p:tav tm="0">
                                          <p:val>
                                            <p:strVal val="0"/>
                                          </p:val>
                                        </p:tav>
                                        <p:tav tm="100000">
                                          <p:val>
                                            <p:strVal val="#ppt_w"/>
                                          </p:val>
                                        </p:tav>
                                      </p:tavLst>
                                    </p:anim>
                                    <p:anim calcmode="lin" valueType="num">
                                      <p:cBhvr additive="base">
                                        <p:cTn id="8" dur="500"/>
                                        <p:tgtEl>
                                          <p:spTgt spid="98">
                                            <p:txEl>
                                              <p:pRg st="0" end="0"/>
                                            </p:txEl>
                                          </p:spTgt>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98">
                                            <p:txEl>
                                              <p:pRg st="1" end="1"/>
                                            </p:txEl>
                                          </p:spTgt>
                                        </p:tgtEl>
                                        <p:attrNameLst>
                                          <p:attrName>style.visibility</p:attrName>
                                        </p:attrNameLst>
                                      </p:cBhvr>
                                      <p:to>
                                        <p:strVal val="visible"/>
                                      </p:to>
                                    </p:set>
                                    <p:anim calcmode="lin" valueType="num">
                                      <p:cBhvr additive="base">
                                        <p:cTn id="13" dur="500"/>
                                        <p:tgtEl>
                                          <p:spTgt spid="98">
                                            <p:txEl>
                                              <p:pRg st="1" end="1"/>
                                            </p:txEl>
                                          </p:spTgt>
                                        </p:tgtEl>
                                        <p:attrNameLst>
                                          <p:attrName>ppt_w</p:attrName>
                                        </p:attrNameLst>
                                      </p:cBhvr>
                                      <p:tavLst>
                                        <p:tav tm="0">
                                          <p:val>
                                            <p:strVal val="0"/>
                                          </p:val>
                                        </p:tav>
                                        <p:tav tm="100000">
                                          <p:val>
                                            <p:strVal val="#ppt_w"/>
                                          </p:val>
                                        </p:tav>
                                      </p:tavLst>
                                    </p:anim>
                                    <p:anim calcmode="lin" valueType="num">
                                      <p:cBhvr additive="base">
                                        <p:cTn id="14" dur="500"/>
                                        <p:tgtEl>
                                          <p:spTgt spid="98">
                                            <p:txEl>
                                              <p:pRg st="1" end="1"/>
                                            </p:txEl>
                                          </p:spTgt>
                                        </p:tgtEl>
                                        <p:attrNameLst>
                                          <p:attrName>ppt_h</p:attrName>
                                        </p:attrNameLst>
                                      </p:cBhvr>
                                      <p:tavLst>
                                        <p:tav tm="0">
                                          <p:val>
                                            <p:str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98">
                                            <p:txEl>
                                              <p:pRg st="2" end="2"/>
                                            </p:txEl>
                                          </p:spTgt>
                                        </p:tgtEl>
                                        <p:attrNameLst>
                                          <p:attrName>style.visibility</p:attrName>
                                        </p:attrNameLst>
                                      </p:cBhvr>
                                      <p:to>
                                        <p:strVal val="visible"/>
                                      </p:to>
                                    </p:set>
                                    <p:anim calcmode="lin" valueType="num">
                                      <p:cBhvr additive="base">
                                        <p:cTn id="19" dur="500"/>
                                        <p:tgtEl>
                                          <p:spTgt spid="98">
                                            <p:txEl>
                                              <p:pRg st="2" end="2"/>
                                            </p:txEl>
                                          </p:spTgt>
                                        </p:tgtEl>
                                        <p:attrNameLst>
                                          <p:attrName>ppt_w</p:attrName>
                                        </p:attrNameLst>
                                      </p:cBhvr>
                                      <p:tavLst>
                                        <p:tav tm="0">
                                          <p:val>
                                            <p:strVal val="0"/>
                                          </p:val>
                                        </p:tav>
                                        <p:tav tm="100000">
                                          <p:val>
                                            <p:strVal val="#ppt_w"/>
                                          </p:val>
                                        </p:tav>
                                      </p:tavLst>
                                    </p:anim>
                                    <p:anim calcmode="lin" valueType="num">
                                      <p:cBhvr additive="base">
                                        <p:cTn id="20" dur="500"/>
                                        <p:tgtEl>
                                          <p:spTgt spid="98">
                                            <p:txEl>
                                              <p:pRg st="2" end="2"/>
                                            </p:txEl>
                                          </p:spTgt>
                                        </p:tgtEl>
                                        <p:attrNameLst>
                                          <p:attrName>ppt_h</p:attrName>
                                        </p:attrNameLst>
                                      </p:cBhvr>
                                      <p:tavLst>
                                        <p:tav tm="0">
                                          <p:val>
                                            <p:str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98">
                                            <p:txEl>
                                              <p:pRg st="3" end="3"/>
                                            </p:txEl>
                                          </p:spTgt>
                                        </p:tgtEl>
                                        <p:attrNameLst>
                                          <p:attrName>style.visibility</p:attrName>
                                        </p:attrNameLst>
                                      </p:cBhvr>
                                      <p:to>
                                        <p:strVal val="visible"/>
                                      </p:to>
                                    </p:set>
                                    <p:anim calcmode="lin" valueType="num">
                                      <p:cBhvr additive="base">
                                        <p:cTn id="25" dur="500"/>
                                        <p:tgtEl>
                                          <p:spTgt spid="98">
                                            <p:txEl>
                                              <p:pRg st="3" end="3"/>
                                            </p:txEl>
                                          </p:spTgt>
                                        </p:tgtEl>
                                        <p:attrNameLst>
                                          <p:attrName>ppt_w</p:attrName>
                                        </p:attrNameLst>
                                      </p:cBhvr>
                                      <p:tavLst>
                                        <p:tav tm="0">
                                          <p:val>
                                            <p:strVal val="0"/>
                                          </p:val>
                                        </p:tav>
                                        <p:tav tm="100000">
                                          <p:val>
                                            <p:strVal val="#ppt_w"/>
                                          </p:val>
                                        </p:tav>
                                      </p:tavLst>
                                    </p:anim>
                                    <p:anim calcmode="lin" valueType="num">
                                      <p:cBhvr additive="base">
                                        <p:cTn id="26" dur="500"/>
                                        <p:tgtEl>
                                          <p:spTgt spid="98">
                                            <p:txEl>
                                              <p:pRg st="3" end="3"/>
                                            </p:txEl>
                                          </p:spTgt>
                                        </p:tgtEl>
                                        <p:attrNameLst>
                                          <p:attrName>ppt_h</p:attrName>
                                        </p:attrNameLst>
                                      </p:cBhvr>
                                      <p:tavLst>
                                        <p:tav tm="0">
                                          <p:val>
                                            <p:str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98">
                                            <p:txEl>
                                              <p:pRg st="4" end="4"/>
                                            </p:txEl>
                                          </p:spTgt>
                                        </p:tgtEl>
                                        <p:attrNameLst>
                                          <p:attrName>style.visibility</p:attrName>
                                        </p:attrNameLst>
                                      </p:cBhvr>
                                      <p:to>
                                        <p:strVal val="visible"/>
                                      </p:to>
                                    </p:set>
                                    <p:anim calcmode="lin" valueType="num">
                                      <p:cBhvr additive="base">
                                        <p:cTn id="31" dur="500"/>
                                        <p:tgtEl>
                                          <p:spTgt spid="98">
                                            <p:txEl>
                                              <p:pRg st="4" end="4"/>
                                            </p:txEl>
                                          </p:spTgt>
                                        </p:tgtEl>
                                        <p:attrNameLst>
                                          <p:attrName>ppt_w</p:attrName>
                                        </p:attrNameLst>
                                      </p:cBhvr>
                                      <p:tavLst>
                                        <p:tav tm="0">
                                          <p:val>
                                            <p:strVal val="0"/>
                                          </p:val>
                                        </p:tav>
                                        <p:tav tm="100000">
                                          <p:val>
                                            <p:strVal val="#ppt_w"/>
                                          </p:val>
                                        </p:tav>
                                      </p:tavLst>
                                    </p:anim>
                                    <p:anim calcmode="lin" valueType="num">
                                      <p:cBhvr additive="base">
                                        <p:cTn id="32" dur="500"/>
                                        <p:tgtEl>
                                          <p:spTgt spid="98">
                                            <p:txEl>
                                              <p:pRg st="4" end="4"/>
                                            </p:txEl>
                                          </p:spTgt>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30"/>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6000"/>
              <a:buFont typeface="Tahoma"/>
              <a:buNone/>
            </a:pPr>
            <a:r>
              <a:rPr lang="en-US" sz="6000" b="0" i="0" u="none">
                <a:solidFill>
                  <a:schemeClr val="dk1"/>
                </a:solidFill>
                <a:latin typeface="Tahoma"/>
                <a:ea typeface="Tahoma"/>
                <a:cs typeface="Tahoma"/>
                <a:sym typeface="Tahoma"/>
              </a:rPr>
              <a:t>three-way handshake</a:t>
            </a:r>
            <a:endParaRPr/>
          </a:p>
        </p:txBody>
      </p:sp>
      <p:sp>
        <p:nvSpPr>
          <p:cNvPr id="482" name="Google Shape;482;p30"/>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folHlink"/>
              </a:buClr>
              <a:buSzPts val="1920"/>
              <a:buFont typeface="Noto Sans Symbols"/>
              <a:buChar char="■"/>
            </a:pPr>
            <a:r>
              <a:rPr lang="en-US" sz="3200" b="0" i="0" u="none">
                <a:solidFill>
                  <a:schemeClr val="dk1"/>
                </a:solidFill>
                <a:latin typeface="Tahoma"/>
                <a:ea typeface="Tahoma"/>
                <a:cs typeface="Tahoma"/>
                <a:sym typeface="Tahoma"/>
              </a:rPr>
              <a:t>A three-way handshake is a method used in a TCP/IP network to create a connection between a local host/client and server. It is a three-step method that requires both the client and server to exchange SYN and ACK (acknowledgment) packets before actual data communication begins.</a:t>
            </a:r>
            <a:endParaRPr/>
          </a:p>
          <a:p>
            <a:pPr marL="342900" marR="0" lvl="0" indent="-342900" algn="l" rtl="0">
              <a:lnSpc>
                <a:spcPct val="100000"/>
              </a:lnSpc>
              <a:spcBef>
                <a:spcPts val="640"/>
              </a:spcBef>
              <a:spcAft>
                <a:spcPts val="0"/>
              </a:spcAft>
              <a:buClr>
                <a:schemeClr val="folHlink"/>
              </a:buClr>
              <a:buSzPts val="1920"/>
              <a:buFont typeface="Noto Sans Symbols"/>
              <a:buChar char="■"/>
            </a:pPr>
            <a:r>
              <a:rPr lang="en-US" sz="3200" b="0" i="0" u="none">
                <a:solidFill>
                  <a:schemeClr val="dk1"/>
                </a:solidFill>
                <a:latin typeface="Tahoma"/>
                <a:ea typeface="Tahoma"/>
                <a:cs typeface="Tahoma"/>
                <a:sym typeface="Tahoma"/>
              </a:rPr>
              <a:t>A three-way handshake is also known as a TCP handshake.</a:t>
            </a:r>
            <a:endParaRPr/>
          </a:p>
          <a:p>
            <a:pPr marL="342900" marR="0" lvl="0" indent="-220980" algn="l" rtl="0">
              <a:lnSpc>
                <a:spcPct val="100000"/>
              </a:lnSpc>
              <a:spcBef>
                <a:spcPts val="640"/>
              </a:spcBef>
              <a:spcAft>
                <a:spcPts val="0"/>
              </a:spcAft>
              <a:buClr>
                <a:schemeClr val="folHlink"/>
              </a:buClr>
              <a:buSzPts val="1920"/>
              <a:buFont typeface="Noto Sans Symbols"/>
              <a:buNone/>
            </a:pPr>
            <a:endParaRPr sz="3200" b="0" i="0" u="none">
              <a:solidFill>
                <a:schemeClr val="dk1"/>
              </a:solidFill>
              <a:latin typeface="Tahoma"/>
              <a:ea typeface="Tahoma"/>
              <a:cs typeface="Tahoma"/>
              <a:sym typeface="Tahoma"/>
            </a:endParaRPr>
          </a:p>
        </p:txBody>
      </p:sp>
      <p:sp>
        <p:nvSpPr>
          <p:cNvPr id="483" name="Google Shape;483;p30"/>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30</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31"/>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489" name="Google Shape;489;p31"/>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31</a:t>
            </a:fld>
            <a:endParaRPr sz="1400" b="0" i="0" u="none" strike="noStrike" cap="none">
              <a:solidFill>
                <a:srgbClr val="000000"/>
              </a:solidFill>
              <a:latin typeface="Arial"/>
              <a:ea typeface="Arial"/>
              <a:cs typeface="Arial"/>
              <a:sym typeface="Arial"/>
            </a:endParaRPr>
          </a:p>
        </p:txBody>
      </p:sp>
      <p:sp>
        <p:nvSpPr>
          <p:cNvPr id="490" name="Google Shape;490;p31"/>
          <p:cNvSpPr txBox="1"/>
          <p:nvPr/>
        </p:nvSpPr>
        <p:spPr>
          <a:xfrm>
            <a:off x="990600" y="90487"/>
            <a:ext cx="777240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1800"/>
              <a:buFont typeface="Times New Roman"/>
              <a:buNone/>
            </a:pPr>
            <a:r>
              <a:rPr lang="en-US" sz="1800" b="1" i="0" u="none" strike="noStrike" cap="none">
                <a:solidFill>
                  <a:srgbClr val="0000FF"/>
                </a:solidFill>
                <a:latin typeface="Times New Roman"/>
                <a:ea typeface="Times New Roman"/>
                <a:cs typeface="Times New Roman"/>
                <a:sym typeface="Times New Roman"/>
              </a:rPr>
              <a:t>Figure 15.9</a:t>
            </a:r>
            <a:r>
              <a:rPr lang="en-US" sz="1800" b="1" i="0" u="none" strike="noStrike" cap="none">
                <a:solidFill>
                  <a:schemeClr val="accent2"/>
                </a:solidFill>
                <a:latin typeface="Times New Roman"/>
                <a:ea typeface="Times New Roman"/>
                <a:cs typeface="Times New Roman"/>
                <a:sym typeface="Times New Roman"/>
              </a:rPr>
              <a:t>    </a:t>
            </a:r>
            <a:r>
              <a:rPr lang="en-US" sz="1800" b="1" i="1" u="none" strike="noStrike" cap="none">
                <a:solidFill>
                  <a:schemeClr val="dk1"/>
                </a:solidFill>
                <a:latin typeface="Times New Roman"/>
                <a:ea typeface="Times New Roman"/>
                <a:cs typeface="Times New Roman"/>
                <a:sym typeface="Times New Roman"/>
              </a:rPr>
              <a:t>Connection establishment using three-way handshake</a:t>
            </a:r>
            <a:endParaRPr sz="1400" b="0" i="0" u="none" strike="noStrike" cap="none">
              <a:solidFill>
                <a:srgbClr val="000000"/>
              </a:solidFill>
              <a:latin typeface="Arial"/>
              <a:ea typeface="Arial"/>
              <a:cs typeface="Arial"/>
              <a:sym typeface="Arial"/>
            </a:endParaRPr>
          </a:p>
        </p:txBody>
      </p:sp>
      <p:sp>
        <p:nvSpPr>
          <p:cNvPr id="491" name="Google Shape;491;p31"/>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492" name="Google Shape;492;p3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493" name="Google Shape;493;p31"/>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494" name="Google Shape;494;p3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495" name="Google Shape;495;p3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496" name="Google Shape;496;p31"/>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pic>
        <p:nvPicPr>
          <p:cNvPr id="497" name="Google Shape;497;p31"/>
          <p:cNvPicPr preferRelativeResize="0"/>
          <p:nvPr/>
        </p:nvPicPr>
        <p:blipFill rotWithShape="1">
          <a:blip r:embed="rId3">
            <a:alphaModFix/>
          </a:blip>
          <a:srcRect/>
          <a:stretch/>
        </p:blipFill>
        <p:spPr>
          <a:xfrm>
            <a:off x="285750" y="1292225"/>
            <a:ext cx="8262937" cy="4591050"/>
          </a:xfrm>
          <a:prstGeom prst="rect">
            <a:avLst/>
          </a:prstGeom>
          <a:noFill/>
          <a:ln>
            <a:noFill/>
          </a:ln>
        </p:spPr>
      </p:pic>
      <p:sp>
        <p:nvSpPr>
          <p:cNvPr id="498" name="Google Shape;498;p3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pic>
        <p:nvPicPr>
          <p:cNvPr id="499" name="Google Shape;499;p31"/>
          <p:cNvPicPr preferRelativeResize="0"/>
          <p:nvPr/>
        </p:nvPicPr>
        <p:blipFill rotWithShape="1">
          <a:blip r:embed="rId4">
            <a:alphaModFix/>
          </a:blip>
          <a:srcRect/>
          <a:stretch/>
        </p:blipFill>
        <p:spPr>
          <a:xfrm>
            <a:off x="1052512" y="4240212"/>
            <a:ext cx="960437" cy="474662"/>
          </a:xfrm>
          <a:prstGeom prst="rect">
            <a:avLst/>
          </a:prstGeom>
          <a:noFill/>
          <a:ln>
            <a:noFill/>
          </a:ln>
        </p:spPr>
      </p:pic>
      <p:pic>
        <p:nvPicPr>
          <p:cNvPr id="500" name="Google Shape;500;p31"/>
          <p:cNvPicPr preferRelativeResize="0"/>
          <p:nvPr/>
        </p:nvPicPr>
        <p:blipFill rotWithShape="1">
          <a:blip r:embed="rId5">
            <a:alphaModFix/>
          </a:blip>
          <a:srcRect/>
          <a:stretch/>
        </p:blipFill>
        <p:spPr>
          <a:xfrm>
            <a:off x="6985000" y="5108575"/>
            <a:ext cx="968375" cy="479425"/>
          </a:xfrm>
          <a:prstGeom prst="rect">
            <a:avLst/>
          </a:prstGeom>
          <a:noFill/>
          <a:ln>
            <a:noFill/>
          </a:ln>
        </p:spPr>
      </p:pic>
      <p:pic>
        <p:nvPicPr>
          <p:cNvPr id="501" name="Google Shape;501;p31"/>
          <p:cNvPicPr preferRelativeResize="0"/>
          <p:nvPr/>
        </p:nvPicPr>
        <p:blipFill rotWithShape="1">
          <a:blip r:embed="rId6">
            <a:alphaModFix/>
          </a:blip>
          <a:srcRect/>
          <a:stretch/>
        </p:blipFill>
        <p:spPr>
          <a:xfrm>
            <a:off x="7000875" y="2809875"/>
            <a:ext cx="941387" cy="490537"/>
          </a:xfrm>
          <a:prstGeom prst="rect">
            <a:avLst/>
          </a:prstGeom>
          <a:noFill/>
          <a:ln>
            <a:noFill/>
          </a:ln>
        </p:spPr>
      </p:pic>
      <p:pic>
        <p:nvPicPr>
          <p:cNvPr id="502" name="Google Shape;502;p31"/>
          <p:cNvPicPr preferRelativeResize="0"/>
          <p:nvPr/>
        </p:nvPicPr>
        <p:blipFill rotWithShape="1">
          <a:blip r:embed="rId7">
            <a:alphaModFix/>
          </a:blip>
          <a:srcRect/>
          <a:stretch/>
        </p:blipFill>
        <p:spPr>
          <a:xfrm>
            <a:off x="1057275" y="2906712"/>
            <a:ext cx="941387" cy="490537"/>
          </a:xfrm>
          <a:prstGeom prst="rect">
            <a:avLst/>
          </a:prstGeom>
          <a:noFill/>
          <a:ln>
            <a:noFill/>
          </a:ln>
        </p:spPr>
      </p:pic>
      <p:pic>
        <p:nvPicPr>
          <p:cNvPr id="503" name="Google Shape;503;p31"/>
          <p:cNvPicPr preferRelativeResize="0"/>
          <p:nvPr/>
        </p:nvPicPr>
        <p:blipFill rotWithShape="1">
          <a:blip r:embed="rId8">
            <a:alphaModFix/>
          </a:blip>
          <a:srcRect/>
          <a:stretch/>
        </p:blipFill>
        <p:spPr>
          <a:xfrm>
            <a:off x="2066925" y="2992437"/>
            <a:ext cx="4881562" cy="1081087"/>
          </a:xfrm>
          <a:prstGeom prst="rect">
            <a:avLst/>
          </a:prstGeom>
          <a:noFill/>
          <a:ln>
            <a:noFill/>
          </a:ln>
        </p:spPr>
      </p:pic>
      <p:pic>
        <p:nvPicPr>
          <p:cNvPr id="504" name="Google Shape;504;p31"/>
          <p:cNvPicPr preferRelativeResize="0"/>
          <p:nvPr/>
        </p:nvPicPr>
        <p:blipFill rotWithShape="1">
          <a:blip r:embed="rId9">
            <a:alphaModFix/>
          </a:blip>
          <a:srcRect/>
          <a:stretch/>
        </p:blipFill>
        <p:spPr>
          <a:xfrm>
            <a:off x="2016125" y="3848100"/>
            <a:ext cx="4918075" cy="1087437"/>
          </a:xfrm>
          <a:prstGeom prst="rect">
            <a:avLst/>
          </a:prstGeom>
          <a:noFill/>
          <a:ln>
            <a:noFill/>
          </a:ln>
        </p:spPr>
      </p:pic>
      <p:pic>
        <p:nvPicPr>
          <p:cNvPr id="505" name="Google Shape;505;p31"/>
          <p:cNvPicPr preferRelativeResize="0"/>
          <p:nvPr/>
        </p:nvPicPr>
        <p:blipFill rotWithShape="1">
          <a:blip r:embed="rId10">
            <a:alphaModFix/>
          </a:blip>
          <a:srcRect/>
          <a:stretch/>
        </p:blipFill>
        <p:spPr>
          <a:xfrm>
            <a:off x="2019300" y="4730750"/>
            <a:ext cx="4918075" cy="1066800"/>
          </a:xfrm>
          <a:prstGeom prst="rect">
            <a:avLst/>
          </a:prstGeom>
          <a:noFill/>
          <a:ln>
            <a:noFill/>
          </a:ln>
        </p:spPr>
      </p:pic>
      <p:sp>
        <p:nvSpPr>
          <p:cNvPr id="506" name="Google Shape;506;p31"/>
          <p:cNvSpPr txBox="1"/>
          <p:nvPr/>
        </p:nvSpPr>
        <p:spPr>
          <a:xfrm>
            <a:off x="2379662" y="4775200"/>
            <a:ext cx="2438400" cy="319087"/>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01"/>
                                        </p:tgtEl>
                                        <p:attrNameLst>
                                          <p:attrName>style.visibility</p:attrName>
                                        </p:attrNameLst>
                                      </p:cBhvr>
                                      <p:to>
                                        <p:strVal val="visible"/>
                                      </p:to>
                                    </p:set>
                                    <p:animEffect transition="in" filter="fade">
                                      <p:cBhvr>
                                        <p:cTn id="11" dur="2000"/>
                                        <p:tgtEl>
                                          <p:spTgt spid="50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02"/>
                                        </p:tgtEl>
                                        <p:attrNameLst>
                                          <p:attrName>style.visibility</p:attrName>
                                        </p:attrNameLst>
                                      </p:cBhvr>
                                      <p:to>
                                        <p:strVal val="visible"/>
                                      </p:to>
                                    </p:set>
                                    <p:animEffect transition="in" filter="fade">
                                      <p:cBhvr>
                                        <p:cTn id="16" dur="2000"/>
                                        <p:tgtEl>
                                          <p:spTgt spid="50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03"/>
                                        </p:tgtEl>
                                        <p:attrNameLst>
                                          <p:attrName>style.visibility</p:attrName>
                                        </p:attrNameLst>
                                      </p:cBhvr>
                                      <p:to>
                                        <p:strVal val="visible"/>
                                      </p:to>
                                    </p:set>
                                    <p:animEffect transition="in" filter="fade">
                                      <p:cBhvr>
                                        <p:cTn id="21" dur="2000"/>
                                        <p:tgtEl>
                                          <p:spTgt spid="50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04"/>
                                        </p:tgtEl>
                                        <p:attrNameLst>
                                          <p:attrName>style.visibility</p:attrName>
                                        </p:attrNameLst>
                                      </p:cBhvr>
                                      <p:to>
                                        <p:strVal val="visible"/>
                                      </p:to>
                                    </p:set>
                                    <p:animEffect transition="in" filter="fade">
                                      <p:cBhvr>
                                        <p:cTn id="26" dur="2000"/>
                                        <p:tgtEl>
                                          <p:spTgt spid="50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99"/>
                                        </p:tgtEl>
                                        <p:attrNameLst>
                                          <p:attrName>style.visibility</p:attrName>
                                        </p:attrNameLst>
                                      </p:cBhvr>
                                      <p:to>
                                        <p:strVal val="visible"/>
                                      </p:to>
                                    </p:set>
                                    <p:animEffect transition="in" filter="fade">
                                      <p:cBhvr>
                                        <p:cTn id="31" dur="2000"/>
                                        <p:tgtEl>
                                          <p:spTgt spid="49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05"/>
                                        </p:tgtEl>
                                        <p:attrNameLst>
                                          <p:attrName>style.visibility</p:attrName>
                                        </p:attrNameLst>
                                      </p:cBhvr>
                                      <p:to>
                                        <p:strVal val="visible"/>
                                      </p:to>
                                    </p:set>
                                    <p:animEffect transition="in" filter="fade">
                                      <p:cBhvr>
                                        <p:cTn id="36" dur="2000"/>
                                        <p:tgtEl>
                                          <p:spTgt spid="50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00"/>
                                        </p:tgtEl>
                                        <p:attrNameLst>
                                          <p:attrName>style.visibility</p:attrName>
                                        </p:attrNameLst>
                                      </p:cBhvr>
                                      <p:to>
                                        <p:strVal val="visible"/>
                                      </p:to>
                                    </p:set>
                                    <p:animEffect transition="in" filter="fade">
                                      <p:cBhvr>
                                        <p:cTn id="41" dur="2000"/>
                                        <p:tgtEl>
                                          <p:spTgt spid="5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32"/>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512" name="Google Shape;512;p32"/>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32</a:t>
            </a:fld>
            <a:endParaRPr sz="1400" b="0" i="0" u="none" strike="noStrike" cap="none">
              <a:solidFill>
                <a:srgbClr val="000000"/>
              </a:solidFill>
              <a:latin typeface="Arial"/>
              <a:ea typeface="Arial"/>
              <a:cs typeface="Arial"/>
              <a:sym typeface="Arial"/>
            </a:endParaRPr>
          </a:p>
        </p:txBody>
      </p:sp>
      <p:pic>
        <p:nvPicPr>
          <p:cNvPr id="513" name="Google Shape;513;p32"/>
          <p:cNvPicPr preferRelativeResize="0"/>
          <p:nvPr/>
        </p:nvPicPr>
        <p:blipFill rotWithShape="1">
          <a:blip r:embed="rId3">
            <a:alphaModFix/>
          </a:blip>
          <a:srcRect/>
          <a:stretch/>
        </p:blipFill>
        <p:spPr>
          <a:xfrm>
            <a:off x="493712" y="652462"/>
            <a:ext cx="8054975" cy="49212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33"/>
          <p:cNvSpPr txBox="1">
            <a:spLocks noGrp="1"/>
          </p:cNvSpPr>
          <p:nvPr>
            <p:ph type="body" idx="1"/>
          </p:nvPr>
        </p:nvSpPr>
        <p:spPr>
          <a:xfrm>
            <a:off x="369887" y="423862"/>
            <a:ext cx="8229600" cy="5541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folHlink"/>
              </a:buClr>
              <a:buSzPts val="1440"/>
              <a:buFont typeface="Noto Sans Symbols"/>
              <a:buChar char="■"/>
            </a:pPr>
            <a:r>
              <a:rPr lang="en-US" sz="2400" b="0" i="0" u="none">
                <a:solidFill>
                  <a:schemeClr val="dk1"/>
                </a:solidFill>
                <a:latin typeface="Tahoma"/>
                <a:ea typeface="Tahoma"/>
                <a:cs typeface="Tahoma"/>
                <a:sym typeface="Tahoma"/>
              </a:rPr>
              <a:t>A client node sends a SYN data packet over an IP network to a server on the same or an external network. The objective of this packet is to ask/infer if the server is open for new connections.</a:t>
            </a:r>
            <a:endParaRPr/>
          </a:p>
          <a:p>
            <a:pPr marL="342900" marR="0" lvl="0" indent="-342900" algn="l" rtl="0">
              <a:lnSpc>
                <a:spcPct val="100000"/>
              </a:lnSpc>
              <a:spcBef>
                <a:spcPts val="480"/>
              </a:spcBef>
              <a:spcAft>
                <a:spcPts val="0"/>
              </a:spcAft>
              <a:buClr>
                <a:schemeClr val="folHlink"/>
              </a:buClr>
              <a:buSzPts val="1440"/>
              <a:buFont typeface="Noto Sans Symbols"/>
              <a:buChar char="■"/>
            </a:pPr>
            <a:r>
              <a:rPr lang="en-US" sz="2400" b="0" i="0" u="none">
                <a:solidFill>
                  <a:schemeClr val="dk1"/>
                </a:solidFill>
                <a:latin typeface="Tahoma"/>
                <a:ea typeface="Tahoma"/>
                <a:cs typeface="Tahoma"/>
                <a:sym typeface="Tahoma"/>
              </a:rPr>
              <a:t>The target server must have open ports that can accept and initiate new connections. When the server receives the SYN packet from the client node, it responds and returns a confirmation receipt – the ACK packet or SYN/ACK packet.</a:t>
            </a:r>
            <a:endParaRPr/>
          </a:p>
          <a:p>
            <a:pPr marL="342900" marR="0" lvl="0" indent="-342900" algn="l" rtl="0">
              <a:lnSpc>
                <a:spcPct val="100000"/>
              </a:lnSpc>
              <a:spcBef>
                <a:spcPts val="480"/>
              </a:spcBef>
              <a:spcAft>
                <a:spcPts val="0"/>
              </a:spcAft>
              <a:buClr>
                <a:schemeClr val="folHlink"/>
              </a:buClr>
              <a:buSzPts val="1440"/>
              <a:buFont typeface="Noto Sans Symbols"/>
              <a:buChar char="■"/>
            </a:pPr>
            <a:r>
              <a:rPr lang="en-US" sz="2400" b="0" i="0" u="none">
                <a:solidFill>
                  <a:schemeClr val="dk1"/>
                </a:solidFill>
                <a:latin typeface="Tahoma"/>
                <a:ea typeface="Tahoma"/>
                <a:cs typeface="Tahoma"/>
                <a:sym typeface="Tahoma"/>
              </a:rPr>
              <a:t>The client node receives the SYN/ACK from the server and responds with an ACK packet.</a:t>
            </a:r>
            <a:endParaRPr/>
          </a:p>
          <a:p>
            <a:pPr marL="342900" marR="0" lvl="0" indent="-342900" algn="l" rtl="0">
              <a:lnSpc>
                <a:spcPct val="100000"/>
              </a:lnSpc>
              <a:spcBef>
                <a:spcPts val="480"/>
              </a:spcBef>
              <a:spcAft>
                <a:spcPts val="0"/>
              </a:spcAft>
              <a:buClr>
                <a:schemeClr val="folHlink"/>
              </a:buClr>
              <a:buSzPts val="1440"/>
              <a:buFont typeface="Noto Sans Symbols"/>
              <a:buChar char="■"/>
            </a:pPr>
            <a:r>
              <a:rPr lang="en-US" sz="2400" b="0" i="0" u="none">
                <a:solidFill>
                  <a:schemeClr val="dk1"/>
                </a:solidFill>
                <a:latin typeface="Tahoma"/>
                <a:ea typeface="Tahoma"/>
                <a:cs typeface="Tahoma"/>
                <a:sym typeface="Tahoma"/>
              </a:rPr>
              <a:t>Upon completion of this process, the connection is created and the host and server can communicate.</a:t>
            </a:r>
            <a:endParaRPr/>
          </a:p>
          <a:p>
            <a:pPr marL="342900" marR="0" lvl="0" indent="-251459" algn="l" rtl="0">
              <a:lnSpc>
                <a:spcPct val="100000"/>
              </a:lnSpc>
              <a:spcBef>
                <a:spcPts val="480"/>
              </a:spcBef>
              <a:spcAft>
                <a:spcPts val="0"/>
              </a:spcAft>
              <a:buClr>
                <a:schemeClr val="folHlink"/>
              </a:buClr>
              <a:buSzPts val="1440"/>
              <a:buFont typeface="Noto Sans Symbols"/>
              <a:buNone/>
            </a:pPr>
            <a:endParaRPr sz="2400" b="0" i="0" u="none">
              <a:solidFill>
                <a:schemeClr val="dk1"/>
              </a:solidFill>
              <a:latin typeface="Tahoma"/>
              <a:ea typeface="Tahoma"/>
              <a:cs typeface="Tahoma"/>
              <a:sym typeface="Tahoma"/>
            </a:endParaRPr>
          </a:p>
        </p:txBody>
      </p:sp>
      <p:sp>
        <p:nvSpPr>
          <p:cNvPr id="519" name="Google Shape;519;p33"/>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520" name="Google Shape;520;p33"/>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33</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34"/>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526" name="Google Shape;526;p34"/>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34</a:t>
            </a:fld>
            <a:endParaRPr sz="1400" b="0" i="0" u="none" strike="noStrike" cap="none">
              <a:solidFill>
                <a:srgbClr val="000000"/>
              </a:solidFill>
              <a:latin typeface="Arial"/>
              <a:ea typeface="Arial"/>
              <a:cs typeface="Arial"/>
              <a:sym typeface="Arial"/>
            </a:endParaRPr>
          </a:p>
        </p:txBody>
      </p:sp>
      <p:sp>
        <p:nvSpPr>
          <p:cNvPr id="527" name="Google Shape;527;p34"/>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528" name="Google Shape;528;p34"/>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529" name="Google Shape;529;p34"/>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530" name="Google Shape;530;p34"/>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531" name="Google Shape;531;p34"/>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532" name="Google Shape;532;p34"/>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533" name="Google Shape;533;p34"/>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cxnSp>
        <p:nvCxnSpPr>
          <p:cNvPr id="534" name="Google Shape;534;p34"/>
          <p:cNvCxnSpPr/>
          <p:nvPr/>
        </p:nvCxnSpPr>
        <p:spPr>
          <a:xfrm>
            <a:off x="609600" y="2624137"/>
            <a:ext cx="8153400" cy="0"/>
          </a:xfrm>
          <a:prstGeom prst="straightConnector1">
            <a:avLst/>
          </a:prstGeom>
          <a:noFill/>
          <a:ln w="76200" cap="flat" cmpd="sng">
            <a:solidFill>
              <a:schemeClr val="folHlink"/>
            </a:solidFill>
            <a:prstDash val="solid"/>
            <a:miter lim="800000"/>
            <a:headEnd type="none" w="sm" len="sm"/>
            <a:tailEnd type="none" w="sm" len="sm"/>
          </a:ln>
        </p:spPr>
      </p:cxnSp>
      <p:cxnSp>
        <p:nvCxnSpPr>
          <p:cNvPr id="535" name="Google Shape;535;p34"/>
          <p:cNvCxnSpPr/>
          <p:nvPr/>
        </p:nvCxnSpPr>
        <p:spPr>
          <a:xfrm>
            <a:off x="609600" y="3886200"/>
            <a:ext cx="8153400" cy="0"/>
          </a:xfrm>
          <a:prstGeom prst="straightConnector1">
            <a:avLst/>
          </a:prstGeom>
          <a:noFill/>
          <a:ln w="76200" cap="flat" cmpd="sng">
            <a:solidFill>
              <a:schemeClr val="folHlink"/>
            </a:solidFill>
            <a:prstDash val="solid"/>
            <a:miter lim="800000"/>
            <a:headEnd type="none" w="sm" len="sm"/>
            <a:tailEnd type="none" w="sm" len="sm"/>
          </a:ln>
        </p:spPr>
      </p:cxnSp>
      <p:sp>
        <p:nvSpPr>
          <p:cNvPr id="536" name="Google Shape;536;p34"/>
          <p:cNvSpPr txBox="1"/>
          <p:nvPr/>
        </p:nvSpPr>
        <p:spPr>
          <a:xfrm>
            <a:off x="647700" y="2716212"/>
            <a:ext cx="8077200" cy="1066800"/>
          </a:xfrm>
          <a:prstGeom prst="rect">
            <a:avLst/>
          </a:prstGeom>
          <a:solidFill>
            <a:srgbClr val="3333C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3200"/>
              <a:buFont typeface="Arial"/>
              <a:buNone/>
            </a:pPr>
            <a:r>
              <a:rPr lang="en-US" sz="3200" b="1" i="1" u="none" strike="noStrike" cap="none">
                <a:solidFill>
                  <a:schemeClr val="lt1"/>
                </a:solidFill>
                <a:latin typeface="Arial"/>
                <a:ea typeface="Arial"/>
                <a:cs typeface="Arial"/>
                <a:sym typeface="Arial"/>
              </a:rPr>
              <a:t>A SYN segment cannot carry data, but it consumes one sequence number.</a:t>
            </a:r>
            <a:endParaRPr sz="1400" b="0" i="0" u="none" strike="noStrike" cap="none">
              <a:solidFill>
                <a:srgbClr val="000000"/>
              </a:solidFill>
              <a:latin typeface="Arial"/>
              <a:ea typeface="Arial"/>
              <a:cs typeface="Arial"/>
              <a:sym typeface="Arial"/>
            </a:endParaRPr>
          </a:p>
        </p:txBody>
      </p:sp>
      <p:grpSp>
        <p:nvGrpSpPr>
          <p:cNvPr id="537" name="Google Shape;537;p34"/>
          <p:cNvGrpSpPr/>
          <p:nvPr/>
        </p:nvGrpSpPr>
        <p:grpSpPr>
          <a:xfrm>
            <a:off x="609600" y="1981200"/>
            <a:ext cx="1143000" cy="566737"/>
            <a:chOff x="1200" y="1248"/>
            <a:chExt cx="720" cy="357"/>
          </a:xfrm>
        </p:grpSpPr>
        <p:pic>
          <p:nvPicPr>
            <p:cNvPr id="538" name="Google Shape;538;p34"/>
            <p:cNvPicPr preferRelativeResize="0"/>
            <p:nvPr/>
          </p:nvPicPr>
          <p:blipFill rotWithShape="1">
            <a:blip r:embed="rId3">
              <a:alphaModFix/>
            </a:blip>
            <a:srcRect/>
            <a:stretch/>
          </p:blipFill>
          <p:spPr>
            <a:xfrm>
              <a:off x="1200" y="1248"/>
              <a:ext cx="720" cy="357"/>
            </a:xfrm>
            <a:prstGeom prst="rect">
              <a:avLst/>
            </a:prstGeom>
            <a:noFill/>
            <a:ln>
              <a:noFill/>
            </a:ln>
          </p:spPr>
        </p:pic>
        <p:sp>
          <p:nvSpPr>
            <p:cNvPr id="539" name="Google Shape;539;p34"/>
            <p:cNvSpPr txBox="1"/>
            <p:nvPr/>
          </p:nvSpPr>
          <p:spPr>
            <a:xfrm>
              <a:off x="1284" y="1248"/>
              <a:ext cx="551" cy="32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2800"/>
                <a:buFont typeface="Times New Roman"/>
                <a:buNone/>
              </a:pPr>
              <a:r>
                <a:rPr lang="en-US" sz="2800" b="1" i="1" u="none" strike="noStrike" cap="none">
                  <a:solidFill>
                    <a:schemeClr val="hlink"/>
                  </a:solidFill>
                  <a:latin typeface="Times New Roman"/>
                  <a:ea typeface="Times New Roman"/>
                  <a:cs typeface="Times New Roman"/>
                  <a:sym typeface="Times New Roman"/>
                </a:rPr>
                <a:t>Note</a:t>
              </a: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4"/>
                                        </p:tgtEl>
                                        <p:attrNameLst>
                                          <p:attrName>style.visibility</p:attrName>
                                        </p:attrNameLst>
                                      </p:cBhvr>
                                      <p:to>
                                        <p:strVal val="visible"/>
                                      </p:to>
                                    </p:set>
                                    <p:animEffect transition="in" filter="fade">
                                      <p:cBhvr>
                                        <p:cTn id="7" dur="500"/>
                                        <p:tgtEl>
                                          <p:spTgt spid="53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35"/>
                                        </p:tgtEl>
                                        <p:attrNameLst>
                                          <p:attrName>style.visibility</p:attrName>
                                        </p:attrNameLst>
                                      </p:cBhvr>
                                      <p:to>
                                        <p:strVal val="visible"/>
                                      </p:to>
                                    </p:set>
                                    <p:animEffect transition="in" filter="fade">
                                      <p:cBhvr>
                                        <p:cTn id="11" dur="500"/>
                                        <p:tgtEl>
                                          <p:spTgt spid="53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36"/>
                                        </p:tgtEl>
                                        <p:attrNameLst>
                                          <p:attrName>style.visibility</p:attrName>
                                        </p:attrNameLst>
                                      </p:cBhvr>
                                      <p:to>
                                        <p:strVal val="visible"/>
                                      </p:to>
                                    </p:set>
                                    <p:animEffect transition="in" filter="fade">
                                      <p:cBhvr>
                                        <p:cTn id="15" dur="500"/>
                                        <p:tgtEl>
                                          <p:spTgt spid="5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35"/>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545" name="Google Shape;545;p35"/>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35</a:t>
            </a:fld>
            <a:endParaRPr sz="1400" b="0" i="0" u="none" strike="noStrike" cap="none">
              <a:solidFill>
                <a:srgbClr val="000000"/>
              </a:solidFill>
              <a:latin typeface="Arial"/>
              <a:ea typeface="Arial"/>
              <a:cs typeface="Arial"/>
              <a:sym typeface="Arial"/>
            </a:endParaRPr>
          </a:p>
        </p:txBody>
      </p:sp>
      <p:sp>
        <p:nvSpPr>
          <p:cNvPr id="546" name="Google Shape;546;p35"/>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547" name="Google Shape;547;p35"/>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548" name="Google Shape;548;p35"/>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549" name="Google Shape;549;p35"/>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550" name="Google Shape;550;p35"/>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551" name="Google Shape;551;p35"/>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552" name="Google Shape;552;p35"/>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cxnSp>
        <p:nvCxnSpPr>
          <p:cNvPr id="553" name="Google Shape;553;p35"/>
          <p:cNvCxnSpPr/>
          <p:nvPr/>
        </p:nvCxnSpPr>
        <p:spPr>
          <a:xfrm>
            <a:off x="609600" y="2624137"/>
            <a:ext cx="8153400" cy="0"/>
          </a:xfrm>
          <a:prstGeom prst="straightConnector1">
            <a:avLst/>
          </a:prstGeom>
          <a:noFill/>
          <a:ln w="76200" cap="flat" cmpd="sng">
            <a:solidFill>
              <a:schemeClr val="folHlink"/>
            </a:solidFill>
            <a:prstDash val="solid"/>
            <a:miter lim="800000"/>
            <a:headEnd type="none" w="sm" len="sm"/>
            <a:tailEnd type="none" w="sm" len="sm"/>
          </a:ln>
        </p:spPr>
      </p:cxnSp>
      <p:cxnSp>
        <p:nvCxnSpPr>
          <p:cNvPr id="554" name="Google Shape;554;p35"/>
          <p:cNvCxnSpPr/>
          <p:nvPr/>
        </p:nvCxnSpPr>
        <p:spPr>
          <a:xfrm>
            <a:off x="609600" y="4343400"/>
            <a:ext cx="8153400" cy="0"/>
          </a:xfrm>
          <a:prstGeom prst="straightConnector1">
            <a:avLst/>
          </a:prstGeom>
          <a:noFill/>
          <a:ln w="76200" cap="flat" cmpd="sng">
            <a:solidFill>
              <a:schemeClr val="folHlink"/>
            </a:solidFill>
            <a:prstDash val="solid"/>
            <a:miter lim="800000"/>
            <a:headEnd type="none" w="sm" len="sm"/>
            <a:tailEnd type="none" w="sm" len="sm"/>
          </a:ln>
        </p:spPr>
      </p:cxnSp>
      <p:sp>
        <p:nvSpPr>
          <p:cNvPr id="555" name="Google Shape;555;p35"/>
          <p:cNvSpPr txBox="1"/>
          <p:nvPr/>
        </p:nvSpPr>
        <p:spPr>
          <a:xfrm>
            <a:off x="647700" y="2716212"/>
            <a:ext cx="8077200" cy="1554162"/>
          </a:xfrm>
          <a:prstGeom prst="rect">
            <a:avLst/>
          </a:prstGeom>
          <a:solidFill>
            <a:srgbClr val="3333C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3200"/>
              <a:buFont typeface="Arial"/>
              <a:buNone/>
            </a:pPr>
            <a:r>
              <a:rPr lang="en-US" sz="3200" b="1" i="1" u="none" strike="noStrike" cap="none">
                <a:solidFill>
                  <a:schemeClr val="lt1"/>
                </a:solidFill>
                <a:latin typeface="Arial"/>
                <a:ea typeface="Arial"/>
                <a:cs typeface="Arial"/>
                <a:sym typeface="Arial"/>
              </a:rPr>
              <a:t>A SYN + ACK segment cannot carry data, but does consume one </a:t>
            </a:r>
            <a:br>
              <a:rPr lang="en-US" sz="3200" b="1" i="1" u="none" strike="noStrike" cap="none">
                <a:solidFill>
                  <a:schemeClr val="lt1"/>
                </a:solidFill>
                <a:latin typeface="Arial"/>
                <a:ea typeface="Arial"/>
                <a:cs typeface="Arial"/>
                <a:sym typeface="Arial"/>
              </a:rPr>
            </a:br>
            <a:r>
              <a:rPr lang="en-US" sz="3200" b="1" i="1" u="none" strike="noStrike" cap="none">
                <a:solidFill>
                  <a:schemeClr val="lt1"/>
                </a:solidFill>
                <a:latin typeface="Arial"/>
                <a:ea typeface="Arial"/>
                <a:cs typeface="Arial"/>
                <a:sym typeface="Arial"/>
              </a:rPr>
              <a:t>sequence number.</a:t>
            </a:r>
            <a:endParaRPr sz="1400" b="0" i="0" u="none" strike="noStrike" cap="none">
              <a:solidFill>
                <a:srgbClr val="000000"/>
              </a:solidFill>
              <a:latin typeface="Arial"/>
              <a:ea typeface="Arial"/>
              <a:cs typeface="Arial"/>
              <a:sym typeface="Arial"/>
            </a:endParaRPr>
          </a:p>
        </p:txBody>
      </p:sp>
      <p:grpSp>
        <p:nvGrpSpPr>
          <p:cNvPr id="556" name="Google Shape;556;p35"/>
          <p:cNvGrpSpPr/>
          <p:nvPr/>
        </p:nvGrpSpPr>
        <p:grpSpPr>
          <a:xfrm>
            <a:off x="609600" y="1981200"/>
            <a:ext cx="1143000" cy="566737"/>
            <a:chOff x="1200" y="1248"/>
            <a:chExt cx="720" cy="357"/>
          </a:xfrm>
        </p:grpSpPr>
        <p:pic>
          <p:nvPicPr>
            <p:cNvPr id="557" name="Google Shape;557;p35"/>
            <p:cNvPicPr preferRelativeResize="0"/>
            <p:nvPr/>
          </p:nvPicPr>
          <p:blipFill rotWithShape="1">
            <a:blip r:embed="rId3">
              <a:alphaModFix/>
            </a:blip>
            <a:srcRect/>
            <a:stretch/>
          </p:blipFill>
          <p:spPr>
            <a:xfrm>
              <a:off x="1200" y="1248"/>
              <a:ext cx="720" cy="357"/>
            </a:xfrm>
            <a:prstGeom prst="rect">
              <a:avLst/>
            </a:prstGeom>
            <a:noFill/>
            <a:ln>
              <a:noFill/>
            </a:ln>
          </p:spPr>
        </p:pic>
        <p:sp>
          <p:nvSpPr>
            <p:cNvPr id="558" name="Google Shape;558;p35"/>
            <p:cNvSpPr txBox="1"/>
            <p:nvPr/>
          </p:nvSpPr>
          <p:spPr>
            <a:xfrm>
              <a:off x="1284" y="1248"/>
              <a:ext cx="551" cy="32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2800"/>
                <a:buFont typeface="Times New Roman"/>
                <a:buNone/>
              </a:pPr>
              <a:r>
                <a:rPr lang="en-US" sz="2800" b="1" i="1" u="none" strike="noStrike" cap="none">
                  <a:solidFill>
                    <a:schemeClr val="hlink"/>
                  </a:solidFill>
                  <a:latin typeface="Times New Roman"/>
                  <a:ea typeface="Times New Roman"/>
                  <a:cs typeface="Times New Roman"/>
                  <a:sym typeface="Times New Roman"/>
                </a:rPr>
                <a:t>Note</a:t>
              </a: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53"/>
                                        </p:tgtEl>
                                        <p:attrNameLst>
                                          <p:attrName>style.visibility</p:attrName>
                                        </p:attrNameLst>
                                      </p:cBhvr>
                                      <p:to>
                                        <p:strVal val="visible"/>
                                      </p:to>
                                    </p:set>
                                    <p:animEffect transition="in" filter="fade">
                                      <p:cBhvr>
                                        <p:cTn id="7" dur="500"/>
                                        <p:tgtEl>
                                          <p:spTgt spid="55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54"/>
                                        </p:tgtEl>
                                        <p:attrNameLst>
                                          <p:attrName>style.visibility</p:attrName>
                                        </p:attrNameLst>
                                      </p:cBhvr>
                                      <p:to>
                                        <p:strVal val="visible"/>
                                      </p:to>
                                    </p:set>
                                    <p:animEffect transition="in" filter="fade">
                                      <p:cBhvr>
                                        <p:cTn id="11" dur="500"/>
                                        <p:tgtEl>
                                          <p:spTgt spid="55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55"/>
                                        </p:tgtEl>
                                        <p:attrNameLst>
                                          <p:attrName>style.visibility</p:attrName>
                                        </p:attrNameLst>
                                      </p:cBhvr>
                                      <p:to>
                                        <p:strVal val="visible"/>
                                      </p:to>
                                    </p:set>
                                    <p:animEffect transition="in" filter="fade">
                                      <p:cBhvr>
                                        <p:cTn id="15" dur="500"/>
                                        <p:tgtEl>
                                          <p:spTgt spid="5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6"/>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564" name="Google Shape;564;p36"/>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36</a:t>
            </a:fld>
            <a:endParaRPr sz="1400" b="0" i="0" u="none" strike="noStrike" cap="none">
              <a:solidFill>
                <a:srgbClr val="000000"/>
              </a:solidFill>
              <a:latin typeface="Arial"/>
              <a:ea typeface="Arial"/>
              <a:cs typeface="Arial"/>
              <a:sym typeface="Arial"/>
            </a:endParaRPr>
          </a:p>
        </p:txBody>
      </p:sp>
      <p:sp>
        <p:nvSpPr>
          <p:cNvPr id="565" name="Google Shape;565;p36"/>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566" name="Google Shape;566;p36"/>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567" name="Google Shape;567;p36"/>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568" name="Google Shape;568;p36"/>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569" name="Google Shape;569;p36"/>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570" name="Google Shape;570;p36"/>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571" name="Google Shape;571;p36"/>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cxnSp>
        <p:nvCxnSpPr>
          <p:cNvPr id="572" name="Google Shape;572;p36"/>
          <p:cNvCxnSpPr/>
          <p:nvPr/>
        </p:nvCxnSpPr>
        <p:spPr>
          <a:xfrm>
            <a:off x="609600" y="2624137"/>
            <a:ext cx="8153400" cy="0"/>
          </a:xfrm>
          <a:prstGeom prst="straightConnector1">
            <a:avLst/>
          </a:prstGeom>
          <a:noFill/>
          <a:ln w="76200" cap="flat" cmpd="sng">
            <a:solidFill>
              <a:schemeClr val="folHlink"/>
            </a:solidFill>
            <a:prstDash val="solid"/>
            <a:miter lim="800000"/>
            <a:headEnd type="none" w="sm" len="sm"/>
            <a:tailEnd type="none" w="sm" len="sm"/>
          </a:ln>
        </p:spPr>
      </p:cxnSp>
      <p:cxnSp>
        <p:nvCxnSpPr>
          <p:cNvPr id="573" name="Google Shape;573;p36"/>
          <p:cNvCxnSpPr/>
          <p:nvPr/>
        </p:nvCxnSpPr>
        <p:spPr>
          <a:xfrm>
            <a:off x="609600" y="3886200"/>
            <a:ext cx="8153400" cy="0"/>
          </a:xfrm>
          <a:prstGeom prst="straightConnector1">
            <a:avLst/>
          </a:prstGeom>
          <a:noFill/>
          <a:ln w="76200" cap="flat" cmpd="sng">
            <a:solidFill>
              <a:schemeClr val="folHlink"/>
            </a:solidFill>
            <a:prstDash val="solid"/>
            <a:miter lim="800000"/>
            <a:headEnd type="none" w="sm" len="sm"/>
            <a:tailEnd type="none" w="sm" len="sm"/>
          </a:ln>
        </p:spPr>
      </p:cxnSp>
      <p:sp>
        <p:nvSpPr>
          <p:cNvPr id="574" name="Google Shape;574;p36"/>
          <p:cNvSpPr txBox="1"/>
          <p:nvPr/>
        </p:nvSpPr>
        <p:spPr>
          <a:xfrm>
            <a:off x="647700" y="2716212"/>
            <a:ext cx="8077200" cy="1066800"/>
          </a:xfrm>
          <a:prstGeom prst="rect">
            <a:avLst/>
          </a:prstGeom>
          <a:solidFill>
            <a:srgbClr val="3333C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3200"/>
              <a:buFont typeface="Arial"/>
              <a:buNone/>
            </a:pPr>
            <a:r>
              <a:rPr lang="en-US" sz="3200" b="1" i="1" u="none" strike="noStrike" cap="none">
                <a:solidFill>
                  <a:schemeClr val="lt1"/>
                </a:solidFill>
                <a:latin typeface="Arial"/>
                <a:ea typeface="Arial"/>
                <a:cs typeface="Arial"/>
                <a:sym typeface="Arial"/>
              </a:rPr>
              <a:t>An ACK segment, if carrying no data, consumes no sequence number.</a:t>
            </a:r>
            <a:endParaRPr sz="1400" b="0" i="0" u="none" strike="noStrike" cap="none">
              <a:solidFill>
                <a:srgbClr val="000000"/>
              </a:solidFill>
              <a:latin typeface="Arial"/>
              <a:ea typeface="Arial"/>
              <a:cs typeface="Arial"/>
              <a:sym typeface="Arial"/>
            </a:endParaRPr>
          </a:p>
        </p:txBody>
      </p:sp>
      <p:grpSp>
        <p:nvGrpSpPr>
          <p:cNvPr id="575" name="Google Shape;575;p36"/>
          <p:cNvGrpSpPr/>
          <p:nvPr/>
        </p:nvGrpSpPr>
        <p:grpSpPr>
          <a:xfrm>
            <a:off x="609600" y="1981200"/>
            <a:ext cx="1143000" cy="566737"/>
            <a:chOff x="1200" y="1248"/>
            <a:chExt cx="720" cy="357"/>
          </a:xfrm>
        </p:grpSpPr>
        <p:pic>
          <p:nvPicPr>
            <p:cNvPr id="576" name="Google Shape;576;p36"/>
            <p:cNvPicPr preferRelativeResize="0"/>
            <p:nvPr/>
          </p:nvPicPr>
          <p:blipFill rotWithShape="1">
            <a:blip r:embed="rId3">
              <a:alphaModFix/>
            </a:blip>
            <a:srcRect/>
            <a:stretch/>
          </p:blipFill>
          <p:spPr>
            <a:xfrm>
              <a:off x="1200" y="1248"/>
              <a:ext cx="720" cy="357"/>
            </a:xfrm>
            <a:prstGeom prst="rect">
              <a:avLst/>
            </a:prstGeom>
            <a:noFill/>
            <a:ln>
              <a:noFill/>
            </a:ln>
          </p:spPr>
        </p:pic>
        <p:sp>
          <p:nvSpPr>
            <p:cNvPr id="577" name="Google Shape;577;p36"/>
            <p:cNvSpPr txBox="1"/>
            <p:nvPr/>
          </p:nvSpPr>
          <p:spPr>
            <a:xfrm>
              <a:off x="1284" y="1248"/>
              <a:ext cx="551" cy="32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2800"/>
                <a:buFont typeface="Times New Roman"/>
                <a:buNone/>
              </a:pPr>
              <a:r>
                <a:rPr lang="en-US" sz="2800" b="1" i="1" u="none" strike="noStrike" cap="none">
                  <a:solidFill>
                    <a:schemeClr val="hlink"/>
                  </a:solidFill>
                  <a:latin typeface="Times New Roman"/>
                  <a:ea typeface="Times New Roman"/>
                  <a:cs typeface="Times New Roman"/>
                  <a:sym typeface="Times New Roman"/>
                </a:rPr>
                <a:t>Note</a:t>
              </a: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72"/>
                                        </p:tgtEl>
                                        <p:attrNameLst>
                                          <p:attrName>style.visibility</p:attrName>
                                        </p:attrNameLst>
                                      </p:cBhvr>
                                      <p:to>
                                        <p:strVal val="visible"/>
                                      </p:to>
                                    </p:set>
                                    <p:animEffect transition="in" filter="fade">
                                      <p:cBhvr>
                                        <p:cTn id="7" dur="500"/>
                                        <p:tgtEl>
                                          <p:spTgt spid="57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73"/>
                                        </p:tgtEl>
                                        <p:attrNameLst>
                                          <p:attrName>style.visibility</p:attrName>
                                        </p:attrNameLst>
                                      </p:cBhvr>
                                      <p:to>
                                        <p:strVal val="visible"/>
                                      </p:to>
                                    </p:set>
                                    <p:animEffect transition="in" filter="fade">
                                      <p:cBhvr>
                                        <p:cTn id="11" dur="500"/>
                                        <p:tgtEl>
                                          <p:spTgt spid="57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74"/>
                                        </p:tgtEl>
                                        <p:attrNameLst>
                                          <p:attrName>style.visibility</p:attrName>
                                        </p:attrNameLst>
                                      </p:cBhvr>
                                      <p:to>
                                        <p:strVal val="visible"/>
                                      </p:to>
                                    </p:set>
                                    <p:animEffect transition="in" filter="fade">
                                      <p:cBhvr>
                                        <p:cTn id="15" dur="500"/>
                                        <p:tgtEl>
                                          <p:spTgt spid="5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pic>
        <p:nvPicPr>
          <p:cNvPr id="582" name="Google Shape;582;p37"/>
          <p:cNvPicPr preferRelativeResize="0"/>
          <p:nvPr/>
        </p:nvPicPr>
        <p:blipFill rotWithShape="1">
          <a:blip r:embed="rId3">
            <a:alphaModFix/>
          </a:blip>
          <a:srcRect/>
          <a:stretch/>
        </p:blipFill>
        <p:spPr>
          <a:xfrm>
            <a:off x="285750" y="333375"/>
            <a:ext cx="8582025" cy="61976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g10b2830d34e_0_0"/>
          <p:cNvSpPr txBox="1">
            <a:spLocks noGrp="1"/>
          </p:cNvSpPr>
          <p:nvPr>
            <p:ph type="sldNum" idx="12"/>
          </p:nvPr>
        </p:nvSpPr>
        <p:spPr>
          <a:xfrm>
            <a:off x="7042150" y="6243637"/>
            <a:ext cx="19050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400"/>
              <a:buFont typeface="Tahoma"/>
              <a:buNone/>
            </a:pPr>
            <a:fld id="{00000000-1234-1234-1234-123412341234}" type="slidenum">
              <a:rPr lang="en-US"/>
              <a:t>38</a:t>
            </a:fld>
            <a:endParaRPr/>
          </a:p>
        </p:txBody>
      </p:sp>
      <p:sp>
        <p:nvSpPr>
          <p:cNvPr id="589" name="Google Shape;589;g10b2830d34e_0_0"/>
          <p:cNvSpPr/>
          <p:nvPr/>
        </p:nvSpPr>
        <p:spPr>
          <a:xfrm>
            <a:off x="759475" y="947975"/>
            <a:ext cx="1328100" cy="712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g10b2830d34e_0_0"/>
          <p:cNvSpPr/>
          <p:nvPr/>
        </p:nvSpPr>
        <p:spPr>
          <a:xfrm>
            <a:off x="4691025" y="1015875"/>
            <a:ext cx="1328100" cy="3469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g10b2830d34e_0_0"/>
          <p:cNvSpPr txBox="1"/>
          <p:nvPr/>
        </p:nvSpPr>
        <p:spPr>
          <a:xfrm>
            <a:off x="880225" y="1056650"/>
            <a:ext cx="103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highlight>
                  <a:srgbClr val="FFFF00"/>
                </a:highlight>
              </a:rPr>
              <a:t>client 1</a:t>
            </a:r>
            <a:endParaRPr>
              <a:highlight>
                <a:srgbClr val="FFFF00"/>
              </a:highlight>
            </a:endParaRPr>
          </a:p>
        </p:txBody>
      </p:sp>
      <p:sp>
        <p:nvSpPr>
          <p:cNvPr id="592" name="Google Shape;592;g10b2830d34e_0_0"/>
          <p:cNvSpPr txBox="1"/>
          <p:nvPr/>
        </p:nvSpPr>
        <p:spPr>
          <a:xfrm>
            <a:off x="4691025" y="1104125"/>
            <a:ext cx="103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highlight>
                  <a:srgbClr val="FFFF00"/>
                </a:highlight>
              </a:rPr>
              <a:t>server</a:t>
            </a:r>
            <a:endParaRPr>
              <a:highlight>
                <a:srgbClr val="FFFF00"/>
              </a:highlight>
            </a:endParaRPr>
          </a:p>
        </p:txBody>
      </p:sp>
      <p:cxnSp>
        <p:nvCxnSpPr>
          <p:cNvPr id="593" name="Google Shape;593;g10b2830d34e_0_0"/>
          <p:cNvCxnSpPr/>
          <p:nvPr/>
        </p:nvCxnSpPr>
        <p:spPr>
          <a:xfrm>
            <a:off x="1918525" y="2195750"/>
            <a:ext cx="2772600" cy="115500"/>
          </a:xfrm>
          <a:prstGeom prst="straightConnector1">
            <a:avLst/>
          </a:prstGeom>
          <a:noFill/>
          <a:ln w="9525" cap="flat" cmpd="sng">
            <a:solidFill>
              <a:schemeClr val="dk2"/>
            </a:solidFill>
            <a:prstDash val="solid"/>
            <a:round/>
            <a:headEnd type="none" w="med" len="med"/>
            <a:tailEnd type="triangle" w="med" len="med"/>
          </a:ln>
        </p:spPr>
      </p:cxnSp>
      <p:sp>
        <p:nvSpPr>
          <p:cNvPr id="594" name="Google Shape;594;g10b2830d34e_0_0"/>
          <p:cNvSpPr/>
          <p:nvPr/>
        </p:nvSpPr>
        <p:spPr>
          <a:xfrm>
            <a:off x="759475" y="1861025"/>
            <a:ext cx="1328100" cy="712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5" name="Google Shape;595;g10b2830d34e_0_0"/>
          <p:cNvCxnSpPr/>
          <p:nvPr/>
        </p:nvCxnSpPr>
        <p:spPr>
          <a:xfrm>
            <a:off x="2087575" y="1246475"/>
            <a:ext cx="2772600" cy="115500"/>
          </a:xfrm>
          <a:prstGeom prst="straightConnector1">
            <a:avLst/>
          </a:prstGeom>
          <a:noFill/>
          <a:ln w="9525" cap="flat" cmpd="sng">
            <a:solidFill>
              <a:schemeClr val="dk2"/>
            </a:solidFill>
            <a:prstDash val="solid"/>
            <a:round/>
            <a:headEnd type="none" w="med" len="med"/>
            <a:tailEnd type="triangle" w="med" len="med"/>
          </a:ln>
        </p:spPr>
      </p:cxnSp>
      <p:sp>
        <p:nvSpPr>
          <p:cNvPr id="596" name="Google Shape;596;g10b2830d34e_0_0"/>
          <p:cNvSpPr/>
          <p:nvPr/>
        </p:nvSpPr>
        <p:spPr>
          <a:xfrm>
            <a:off x="759475" y="2846525"/>
            <a:ext cx="1328100" cy="712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7" name="Google Shape;597;g10b2830d34e_0_0"/>
          <p:cNvCxnSpPr/>
          <p:nvPr/>
        </p:nvCxnSpPr>
        <p:spPr>
          <a:xfrm>
            <a:off x="1918425" y="3145025"/>
            <a:ext cx="2772600" cy="115500"/>
          </a:xfrm>
          <a:prstGeom prst="straightConnector1">
            <a:avLst/>
          </a:prstGeom>
          <a:noFill/>
          <a:ln w="9525" cap="flat" cmpd="sng">
            <a:solidFill>
              <a:schemeClr val="dk2"/>
            </a:solidFill>
            <a:prstDash val="solid"/>
            <a:round/>
            <a:headEnd type="none" w="med" len="med"/>
            <a:tailEnd type="triangle" w="med" len="med"/>
          </a:ln>
        </p:spPr>
      </p:cxnSp>
      <p:sp>
        <p:nvSpPr>
          <p:cNvPr id="598" name="Google Shape;598;g10b2830d34e_0_0"/>
          <p:cNvSpPr/>
          <p:nvPr/>
        </p:nvSpPr>
        <p:spPr>
          <a:xfrm>
            <a:off x="759475" y="3832025"/>
            <a:ext cx="1328100" cy="712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9" name="Google Shape;599;g10b2830d34e_0_0"/>
          <p:cNvCxnSpPr/>
          <p:nvPr/>
        </p:nvCxnSpPr>
        <p:spPr>
          <a:xfrm>
            <a:off x="1918425" y="4140675"/>
            <a:ext cx="2772600" cy="115500"/>
          </a:xfrm>
          <a:prstGeom prst="straightConnector1">
            <a:avLst/>
          </a:prstGeom>
          <a:noFill/>
          <a:ln w="9525" cap="flat" cmpd="sng">
            <a:solidFill>
              <a:schemeClr val="dk2"/>
            </a:solidFill>
            <a:prstDash val="solid"/>
            <a:round/>
            <a:headEnd type="none" w="med" len="med"/>
            <a:tailEnd type="triangle" w="med" len="med"/>
          </a:ln>
        </p:spPr>
      </p:cxnSp>
      <p:sp>
        <p:nvSpPr>
          <p:cNvPr id="600" name="Google Shape;600;g10b2830d34e_0_0"/>
          <p:cNvSpPr txBox="1"/>
          <p:nvPr/>
        </p:nvSpPr>
        <p:spPr>
          <a:xfrm>
            <a:off x="880225" y="2053400"/>
            <a:ext cx="103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highlight>
                  <a:srgbClr val="FFFF00"/>
                </a:highlight>
              </a:rPr>
              <a:t>client 2</a:t>
            </a:r>
            <a:endParaRPr>
              <a:highlight>
                <a:srgbClr val="FFFF00"/>
              </a:highlight>
            </a:endParaRPr>
          </a:p>
        </p:txBody>
      </p:sp>
      <p:sp>
        <p:nvSpPr>
          <p:cNvPr id="601" name="Google Shape;601;g10b2830d34e_0_0"/>
          <p:cNvSpPr txBox="1"/>
          <p:nvPr/>
        </p:nvSpPr>
        <p:spPr>
          <a:xfrm>
            <a:off x="880225" y="3002675"/>
            <a:ext cx="103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highlight>
                  <a:srgbClr val="FFFF00"/>
                </a:highlight>
              </a:rPr>
              <a:t>client 3</a:t>
            </a:r>
            <a:endParaRPr>
              <a:highlight>
                <a:srgbClr val="FFFF00"/>
              </a:highlight>
            </a:endParaRPr>
          </a:p>
        </p:txBody>
      </p:sp>
      <p:sp>
        <p:nvSpPr>
          <p:cNvPr id="602" name="Google Shape;602;g10b2830d34e_0_0"/>
          <p:cNvSpPr txBox="1"/>
          <p:nvPr/>
        </p:nvSpPr>
        <p:spPr>
          <a:xfrm>
            <a:off x="880225" y="3951950"/>
            <a:ext cx="103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highlight>
                  <a:srgbClr val="FFFF00"/>
                </a:highlight>
              </a:rPr>
              <a:t>client n</a:t>
            </a:r>
            <a:endParaRPr>
              <a:highlight>
                <a:srgbClr val="FFFF00"/>
              </a:highlight>
            </a:endParaRPr>
          </a:p>
        </p:txBody>
      </p:sp>
      <p:sp>
        <p:nvSpPr>
          <p:cNvPr id="603" name="Google Shape;603;g10b2830d34e_0_0"/>
          <p:cNvSpPr txBox="1"/>
          <p:nvPr/>
        </p:nvSpPr>
        <p:spPr>
          <a:xfrm>
            <a:off x="3652725" y="3782000"/>
            <a:ext cx="103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highlight>
                  <a:srgbClr val="FFFF00"/>
                </a:highlight>
              </a:rPr>
              <a:t>syn</a:t>
            </a:r>
            <a:endParaRPr>
              <a:highlight>
                <a:srgbClr val="FFFF00"/>
              </a:highlight>
            </a:endParaRPr>
          </a:p>
        </p:txBody>
      </p:sp>
      <p:sp>
        <p:nvSpPr>
          <p:cNvPr id="604" name="Google Shape;604;g10b2830d34e_0_0"/>
          <p:cNvSpPr txBox="1"/>
          <p:nvPr/>
        </p:nvSpPr>
        <p:spPr>
          <a:xfrm>
            <a:off x="3821875" y="1056650"/>
            <a:ext cx="103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highlight>
                  <a:srgbClr val="FFFF00"/>
                </a:highlight>
              </a:rPr>
              <a:t>syn</a:t>
            </a:r>
            <a:endParaRPr>
              <a:highlight>
                <a:srgbClr val="FFFF00"/>
              </a:highlight>
            </a:endParaRPr>
          </a:p>
        </p:txBody>
      </p:sp>
      <p:sp>
        <p:nvSpPr>
          <p:cNvPr id="605" name="Google Shape;605;g10b2830d34e_0_0"/>
          <p:cNvSpPr txBox="1"/>
          <p:nvPr/>
        </p:nvSpPr>
        <p:spPr>
          <a:xfrm>
            <a:off x="3711375" y="2846525"/>
            <a:ext cx="103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highlight>
                  <a:srgbClr val="FFFF00"/>
                </a:highlight>
              </a:rPr>
              <a:t>syn</a:t>
            </a:r>
            <a:endParaRPr>
              <a:highlight>
                <a:srgbClr val="FFFF00"/>
              </a:highlight>
            </a:endParaRPr>
          </a:p>
        </p:txBody>
      </p:sp>
      <p:sp>
        <p:nvSpPr>
          <p:cNvPr id="606" name="Google Shape;606;g10b2830d34e_0_0"/>
          <p:cNvSpPr txBox="1"/>
          <p:nvPr/>
        </p:nvSpPr>
        <p:spPr>
          <a:xfrm>
            <a:off x="3711375" y="1904150"/>
            <a:ext cx="103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highlight>
                  <a:srgbClr val="FFFF00"/>
                </a:highlight>
              </a:rPr>
              <a:t>syn</a:t>
            </a:r>
            <a:endParaRPr>
              <a:highlight>
                <a:srgbClr val="FFFF00"/>
              </a:highlight>
            </a:endParaRPr>
          </a:p>
        </p:txBody>
      </p:sp>
      <p:cxnSp>
        <p:nvCxnSpPr>
          <p:cNvPr id="607" name="Google Shape;607;g10b2830d34e_0_0"/>
          <p:cNvCxnSpPr/>
          <p:nvPr/>
        </p:nvCxnSpPr>
        <p:spPr>
          <a:xfrm rot="10800000">
            <a:off x="2099600" y="1479300"/>
            <a:ext cx="2632200" cy="108600"/>
          </a:xfrm>
          <a:prstGeom prst="straightConnector1">
            <a:avLst/>
          </a:prstGeom>
          <a:noFill/>
          <a:ln w="9525" cap="flat" cmpd="sng">
            <a:solidFill>
              <a:schemeClr val="dk2"/>
            </a:solidFill>
            <a:prstDash val="solid"/>
            <a:round/>
            <a:headEnd type="none" w="med" len="med"/>
            <a:tailEnd type="triangle" w="med" len="med"/>
          </a:ln>
        </p:spPr>
      </p:cxnSp>
      <p:cxnSp>
        <p:nvCxnSpPr>
          <p:cNvPr id="608" name="Google Shape;608;g10b2830d34e_0_0"/>
          <p:cNvCxnSpPr/>
          <p:nvPr/>
        </p:nvCxnSpPr>
        <p:spPr>
          <a:xfrm rot="10800000">
            <a:off x="2087575" y="2463288"/>
            <a:ext cx="2632200" cy="108600"/>
          </a:xfrm>
          <a:prstGeom prst="straightConnector1">
            <a:avLst/>
          </a:prstGeom>
          <a:noFill/>
          <a:ln w="9525" cap="flat" cmpd="sng">
            <a:solidFill>
              <a:schemeClr val="dk2"/>
            </a:solidFill>
            <a:prstDash val="solid"/>
            <a:round/>
            <a:headEnd type="none" w="med" len="med"/>
            <a:tailEnd type="triangle" w="med" len="med"/>
          </a:ln>
        </p:spPr>
      </p:cxnSp>
      <p:cxnSp>
        <p:nvCxnSpPr>
          <p:cNvPr id="609" name="Google Shape;609;g10b2830d34e_0_0"/>
          <p:cNvCxnSpPr/>
          <p:nvPr/>
        </p:nvCxnSpPr>
        <p:spPr>
          <a:xfrm rot="10800000">
            <a:off x="2087575" y="3374700"/>
            <a:ext cx="2632200" cy="108600"/>
          </a:xfrm>
          <a:prstGeom prst="straightConnector1">
            <a:avLst/>
          </a:prstGeom>
          <a:noFill/>
          <a:ln w="9525" cap="flat" cmpd="sng">
            <a:solidFill>
              <a:schemeClr val="dk2"/>
            </a:solidFill>
            <a:prstDash val="solid"/>
            <a:round/>
            <a:headEnd type="none" w="med" len="med"/>
            <a:tailEnd type="triangle" w="med" len="med"/>
          </a:ln>
        </p:spPr>
      </p:cxnSp>
      <p:cxnSp>
        <p:nvCxnSpPr>
          <p:cNvPr id="610" name="Google Shape;610;g10b2830d34e_0_0"/>
          <p:cNvCxnSpPr/>
          <p:nvPr/>
        </p:nvCxnSpPr>
        <p:spPr>
          <a:xfrm rot="10800000">
            <a:off x="1988675" y="4352950"/>
            <a:ext cx="2632200" cy="108600"/>
          </a:xfrm>
          <a:prstGeom prst="straightConnector1">
            <a:avLst/>
          </a:prstGeom>
          <a:noFill/>
          <a:ln w="9525" cap="flat" cmpd="sng">
            <a:solidFill>
              <a:schemeClr val="dk2"/>
            </a:solidFill>
            <a:prstDash val="solid"/>
            <a:round/>
            <a:headEnd type="none" w="med" len="med"/>
            <a:tailEnd type="triangle" w="med" len="med"/>
          </a:ln>
        </p:spPr>
      </p:cxnSp>
      <p:sp>
        <p:nvSpPr>
          <p:cNvPr id="611" name="Google Shape;611;g10b2830d34e_0_0"/>
          <p:cNvSpPr txBox="1"/>
          <p:nvPr/>
        </p:nvSpPr>
        <p:spPr>
          <a:xfrm>
            <a:off x="2163175" y="1489975"/>
            <a:ext cx="103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highlight>
                  <a:srgbClr val="FFFF00"/>
                </a:highlight>
              </a:rPr>
              <a:t>syn+ ack</a:t>
            </a:r>
            <a:endParaRPr>
              <a:highlight>
                <a:srgbClr val="FFFF00"/>
              </a:highlight>
            </a:endParaRPr>
          </a:p>
        </p:txBody>
      </p:sp>
      <p:sp>
        <p:nvSpPr>
          <p:cNvPr id="612" name="Google Shape;612;g10b2830d34e_0_0"/>
          <p:cNvSpPr txBox="1"/>
          <p:nvPr/>
        </p:nvSpPr>
        <p:spPr>
          <a:xfrm>
            <a:off x="2087575" y="2432338"/>
            <a:ext cx="103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highlight>
                  <a:srgbClr val="FFFF00"/>
                </a:highlight>
              </a:rPr>
              <a:t>syn+ ack</a:t>
            </a:r>
            <a:endParaRPr>
              <a:highlight>
                <a:srgbClr val="FFFF00"/>
              </a:highlight>
            </a:endParaRPr>
          </a:p>
        </p:txBody>
      </p:sp>
      <p:sp>
        <p:nvSpPr>
          <p:cNvPr id="613" name="Google Shape;613;g10b2830d34e_0_0"/>
          <p:cNvSpPr txBox="1"/>
          <p:nvPr/>
        </p:nvSpPr>
        <p:spPr>
          <a:xfrm>
            <a:off x="1988675" y="3346175"/>
            <a:ext cx="103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highlight>
                  <a:srgbClr val="FFFF00"/>
                </a:highlight>
              </a:rPr>
              <a:t>syn+ ack</a:t>
            </a:r>
            <a:endParaRPr>
              <a:highlight>
                <a:srgbClr val="FFFF00"/>
              </a:highlight>
            </a:endParaRPr>
          </a:p>
        </p:txBody>
      </p:sp>
      <p:sp>
        <p:nvSpPr>
          <p:cNvPr id="614" name="Google Shape;614;g10b2830d34e_0_0"/>
          <p:cNvSpPr txBox="1"/>
          <p:nvPr/>
        </p:nvSpPr>
        <p:spPr>
          <a:xfrm>
            <a:off x="2087575" y="4461550"/>
            <a:ext cx="103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highlight>
                  <a:srgbClr val="FFFF00"/>
                </a:highlight>
              </a:rPr>
              <a:t>syn+ ack</a:t>
            </a:r>
            <a:endParaRPr>
              <a:highlight>
                <a:srgbClr val="FFFF00"/>
              </a:high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38"/>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620" name="Google Shape;620;p38"/>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39</a:t>
            </a:fld>
            <a:endParaRPr sz="1400" b="0" i="0" u="none" strike="noStrike" cap="none">
              <a:solidFill>
                <a:srgbClr val="000000"/>
              </a:solidFill>
              <a:latin typeface="Arial"/>
              <a:ea typeface="Arial"/>
              <a:cs typeface="Arial"/>
              <a:sym typeface="Arial"/>
            </a:endParaRPr>
          </a:p>
        </p:txBody>
      </p:sp>
      <p:pic>
        <p:nvPicPr>
          <p:cNvPr id="621" name="Google Shape;621;p38"/>
          <p:cNvPicPr preferRelativeResize="0"/>
          <p:nvPr/>
        </p:nvPicPr>
        <p:blipFill rotWithShape="1">
          <a:blip r:embed="rId3">
            <a:alphaModFix/>
          </a:blip>
          <a:srcRect/>
          <a:stretch/>
        </p:blipFill>
        <p:spPr>
          <a:xfrm>
            <a:off x="928687" y="928687"/>
            <a:ext cx="6967537" cy="4000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4"/>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04" name="Google Shape;104;p4"/>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4</a:t>
            </a:fld>
            <a:endParaRPr sz="1400" b="0" i="0" u="none" strike="noStrike" cap="none">
              <a:solidFill>
                <a:srgbClr val="000000"/>
              </a:solidFill>
              <a:latin typeface="Arial"/>
              <a:ea typeface="Arial"/>
              <a:cs typeface="Arial"/>
              <a:sym typeface="Arial"/>
            </a:endParaRPr>
          </a:p>
        </p:txBody>
      </p:sp>
      <p:sp>
        <p:nvSpPr>
          <p:cNvPr id="105" name="Google Shape;105;p4"/>
          <p:cNvSpPr txBox="1"/>
          <p:nvPr/>
        </p:nvSpPr>
        <p:spPr>
          <a:xfrm>
            <a:off x="822325" y="33337"/>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06" name="Google Shape;106;p4"/>
          <p:cNvSpPr txBox="1"/>
          <p:nvPr/>
        </p:nvSpPr>
        <p:spPr>
          <a:xfrm>
            <a:off x="152400" y="119062"/>
            <a:ext cx="2603500" cy="13112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folHlink"/>
              </a:buClr>
              <a:buSzPts val="4000"/>
              <a:buFont typeface="Arial"/>
              <a:buNone/>
            </a:pPr>
            <a:r>
              <a:rPr lang="en-US" sz="4000" b="1" i="0" u="none" strike="noStrike" cap="none">
                <a:solidFill>
                  <a:schemeClr val="folHlink"/>
                </a:solidFill>
                <a:latin typeface="Arial"/>
                <a:ea typeface="Arial"/>
                <a:cs typeface="Arial"/>
                <a:sym typeface="Arial"/>
              </a:rPr>
              <a:t>Chapter </a:t>
            </a:r>
            <a:br>
              <a:rPr lang="en-US" sz="4000" b="1" i="0" u="none" strike="noStrike" cap="none">
                <a:solidFill>
                  <a:schemeClr val="folHlink"/>
                </a:solidFill>
                <a:latin typeface="Arial"/>
                <a:ea typeface="Arial"/>
                <a:cs typeface="Arial"/>
                <a:sym typeface="Arial"/>
              </a:rPr>
            </a:br>
            <a:r>
              <a:rPr lang="en-US" sz="4000" b="1" i="0" u="none" strike="noStrike" cap="none">
                <a:solidFill>
                  <a:schemeClr val="folHlink"/>
                </a:solidFill>
                <a:latin typeface="Arial"/>
                <a:ea typeface="Arial"/>
                <a:cs typeface="Arial"/>
                <a:sym typeface="Arial"/>
              </a:rPr>
              <a:t>Outline</a:t>
            </a:r>
            <a:endParaRPr sz="1400" b="0" i="0" u="none" strike="noStrike" cap="none">
              <a:solidFill>
                <a:srgbClr val="000000"/>
              </a:solidFill>
              <a:latin typeface="Arial"/>
              <a:ea typeface="Arial"/>
              <a:cs typeface="Arial"/>
              <a:sym typeface="Arial"/>
            </a:endParaRPr>
          </a:p>
        </p:txBody>
      </p:sp>
      <p:cxnSp>
        <p:nvCxnSpPr>
          <p:cNvPr id="107" name="Google Shape;107;p4"/>
          <p:cNvCxnSpPr/>
          <p:nvPr/>
        </p:nvCxnSpPr>
        <p:spPr>
          <a:xfrm>
            <a:off x="2590800" y="228600"/>
            <a:ext cx="0" cy="6172200"/>
          </a:xfrm>
          <a:prstGeom prst="straightConnector1">
            <a:avLst/>
          </a:prstGeom>
          <a:noFill/>
          <a:ln w="38100" cap="flat" cmpd="sng">
            <a:solidFill>
              <a:schemeClr val="dk1"/>
            </a:solidFill>
            <a:prstDash val="solid"/>
            <a:miter lim="800000"/>
            <a:headEnd type="none" w="sm" len="sm"/>
            <a:tailEnd type="none" w="sm" len="sm"/>
          </a:ln>
        </p:spPr>
      </p:cxnSp>
      <p:sp>
        <p:nvSpPr>
          <p:cNvPr id="108" name="Google Shape;108;p4"/>
          <p:cNvSpPr txBox="1"/>
          <p:nvPr/>
        </p:nvSpPr>
        <p:spPr>
          <a:xfrm>
            <a:off x="2667000" y="0"/>
            <a:ext cx="3763962" cy="584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n-US" sz="3200" b="1" i="1" u="none" strike="noStrike" cap="none">
                <a:solidFill>
                  <a:schemeClr val="dk1"/>
                </a:solidFill>
                <a:latin typeface="Arial"/>
                <a:ea typeface="Arial"/>
                <a:cs typeface="Arial"/>
                <a:sym typeface="Arial"/>
              </a:rPr>
              <a:t>      TCP Services</a:t>
            </a:r>
            <a:endParaRPr sz="1400" b="0" i="0" u="none" strike="noStrike" cap="none">
              <a:solidFill>
                <a:srgbClr val="000000"/>
              </a:solidFill>
              <a:latin typeface="Arial"/>
              <a:ea typeface="Arial"/>
              <a:cs typeface="Arial"/>
              <a:sym typeface="Arial"/>
            </a:endParaRPr>
          </a:p>
        </p:txBody>
      </p:sp>
      <p:sp>
        <p:nvSpPr>
          <p:cNvPr id="109" name="Google Shape;109;p4"/>
          <p:cNvSpPr txBox="1"/>
          <p:nvPr/>
        </p:nvSpPr>
        <p:spPr>
          <a:xfrm>
            <a:off x="2667000" y="555625"/>
            <a:ext cx="3702050" cy="584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n-US" sz="3200" b="1" i="1" u="none" strike="noStrike" cap="none">
                <a:solidFill>
                  <a:schemeClr val="dk1"/>
                </a:solidFill>
                <a:latin typeface="Arial"/>
                <a:ea typeface="Arial"/>
                <a:cs typeface="Arial"/>
                <a:sym typeface="Arial"/>
              </a:rPr>
              <a:t>     TCP Features</a:t>
            </a:r>
            <a:endParaRPr sz="1400" b="0" i="0" u="none" strike="noStrike" cap="none">
              <a:solidFill>
                <a:srgbClr val="000000"/>
              </a:solidFill>
              <a:latin typeface="Arial"/>
              <a:ea typeface="Arial"/>
              <a:cs typeface="Arial"/>
              <a:sym typeface="Arial"/>
            </a:endParaRPr>
          </a:p>
        </p:txBody>
      </p:sp>
      <p:sp>
        <p:nvSpPr>
          <p:cNvPr id="110" name="Google Shape;110;p4"/>
          <p:cNvSpPr txBox="1"/>
          <p:nvPr/>
        </p:nvSpPr>
        <p:spPr>
          <a:xfrm>
            <a:off x="2819400" y="3352800"/>
            <a:ext cx="184150" cy="1066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Tahoma"/>
              <a:buNone/>
            </a:pPr>
            <a:endParaRPr sz="3200" b="1" i="1"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3200" b="1" i="1" u="none" strike="noStrike" cap="none">
              <a:solidFill>
                <a:schemeClr val="dk1"/>
              </a:solidFill>
              <a:latin typeface="Arial"/>
              <a:ea typeface="Arial"/>
              <a:cs typeface="Arial"/>
              <a:sym typeface="Arial"/>
            </a:endParaRPr>
          </a:p>
        </p:txBody>
      </p:sp>
      <p:sp>
        <p:nvSpPr>
          <p:cNvPr id="111" name="Google Shape;111;p4"/>
          <p:cNvSpPr txBox="1"/>
          <p:nvPr/>
        </p:nvSpPr>
        <p:spPr>
          <a:xfrm>
            <a:off x="2667000" y="1109662"/>
            <a:ext cx="2786062" cy="584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n-US" sz="3200" b="1" i="1" u="none" strike="noStrike" cap="none">
                <a:solidFill>
                  <a:schemeClr val="dk1"/>
                </a:solidFill>
                <a:latin typeface="Arial"/>
                <a:ea typeface="Arial"/>
                <a:cs typeface="Arial"/>
                <a:sym typeface="Arial"/>
              </a:rPr>
              <a:t>     Segment</a:t>
            </a:r>
            <a:endParaRPr sz="1400" b="0" i="0" u="none" strike="noStrike" cap="none">
              <a:solidFill>
                <a:srgbClr val="000000"/>
              </a:solidFill>
              <a:latin typeface="Arial"/>
              <a:ea typeface="Arial"/>
              <a:cs typeface="Arial"/>
              <a:sym typeface="Arial"/>
            </a:endParaRPr>
          </a:p>
        </p:txBody>
      </p:sp>
      <p:sp>
        <p:nvSpPr>
          <p:cNvPr id="112" name="Google Shape;112;p4"/>
          <p:cNvSpPr txBox="1"/>
          <p:nvPr/>
        </p:nvSpPr>
        <p:spPr>
          <a:xfrm>
            <a:off x="2667000" y="1663700"/>
            <a:ext cx="4684712" cy="584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n-US" sz="3200" b="1" i="1" u="none" strike="noStrike" cap="none">
                <a:solidFill>
                  <a:schemeClr val="dk1"/>
                </a:solidFill>
                <a:latin typeface="Arial"/>
                <a:ea typeface="Arial"/>
                <a:cs typeface="Arial"/>
                <a:sym typeface="Arial"/>
              </a:rPr>
              <a:t>     A TCP Connection</a:t>
            </a:r>
            <a:endParaRPr sz="1400" b="0" i="0" u="none" strike="noStrike" cap="none">
              <a:solidFill>
                <a:srgbClr val="000000"/>
              </a:solidFill>
              <a:latin typeface="Arial"/>
              <a:ea typeface="Arial"/>
              <a:cs typeface="Arial"/>
              <a:sym typeface="Arial"/>
            </a:endParaRPr>
          </a:p>
        </p:txBody>
      </p:sp>
      <p:sp>
        <p:nvSpPr>
          <p:cNvPr id="113" name="Google Shape;113;p4"/>
          <p:cNvSpPr txBox="1"/>
          <p:nvPr/>
        </p:nvSpPr>
        <p:spPr>
          <a:xfrm>
            <a:off x="2667000" y="2771775"/>
            <a:ext cx="4322762" cy="584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n-US" sz="3200" b="1" i="1" u="none" strike="noStrike" cap="none">
                <a:solidFill>
                  <a:schemeClr val="dk1"/>
                </a:solidFill>
                <a:latin typeface="Arial"/>
                <a:ea typeface="Arial"/>
                <a:cs typeface="Arial"/>
                <a:sym typeface="Arial"/>
              </a:rPr>
              <a:t>     Windows in TCP</a:t>
            </a:r>
            <a:endParaRPr sz="1400" b="0" i="0" u="none" strike="noStrike" cap="none">
              <a:solidFill>
                <a:srgbClr val="000000"/>
              </a:solidFill>
              <a:latin typeface="Arial"/>
              <a:ea typeface="Arial"/>
              <a:cs typeface="Arial"/>
              <a:sym typeface="Arial"/>
            </a:endParaRPr>
          </a:p>
        </p:txBody>
      </p:sp>
      <p:sp>
        <p:nvSpPr>
          <p:cNvPr id="114" name="Google Shape;114;p4"/>
          <p:cNvSpPr txBox="1"/>
          <p:nvPr/>
        </p:nvSpPr>
        <p:spPr>
          <a:xfrm>
            <a:off x="2667000" y="3325812"/>
            <a:ext cx="3449637" cy="584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n-US" sz="3200" b="1" i="1" u="none" strike="noStrike" cap="none">
                <a:solidFill>
                  <a:schemeClr val="dk1"/>
                </a:solidFill>
                <a:latin typeface="Arial"/>
                <a:ea typeface="Arial"/>
                <a:cs typeface="Arial"/>
                <a:sym typeface="Arial"/>
              </a:rPr>
              <a:t>    Flow Control</a:t>
            </a:r>
            <a:endParaRPr sz="1400" b="0" i="0" u="none" strike="noStrike" cap="none">
              <a:solidFill>
                <a:srgbClr val="000000"/>
              </a:solidFill>
              <a:latin typeface="Arial"/>
              <a:ea typeface="Arial"/>
              <a:cs typeface="Arial"/>
              <a:sym typeface="Arial"/>
            </a:endParaRPr>
          </a:p>
        </p:txBody>
      </p:sp>
      <p:sp>
        <p:nvSpPr>
          <p:cNvPr id="115" name="Google Shape;115;p4"/>
          <p:cNvSpPr txBox="1"/>
          <p:nvPr/>
        </p:nvSpPr>
        <p:spPr>
          <a:xfrm>
            <a:off x="2667000" y="3879850"/>
            <a:ext cx="3690937" cy="584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n-US" sz="3200" b="1" i="1" u="none" strike="noStrike" cap="none">
                <a:solidFill>
                  <a:schemeClr val="dk1"/>
                </a:solidFill>
                <a:latin typeface="Arial"/>
                <a:ea typeface="Arial"/>
                <a:cs typeface="Arial"/>
                <a:sym typeface="Arial"/>
              </a:rPr>
              <a:t>     Error Control</a:t>
            </a:r>
            <a:endParaRPr sz="1400" b="0" i="0" u="none" strike="noStrike" cap="none">
              <a:solidFill>
                <a:srgbClr val="000000"/>
              </a:solidFill>
              <a:latin typeface="Arial"/>
              <a:ea typeface="Arial"/>
              <a:cs typeface="Arial"/>
              <a:sym typeface="Arial"/>
            </a:endParaRPr>
          </a:p>
        </p:txBody>
      </p:sp>
      <p:sp>
        <p:nvSpPr>
          <p:cNvPr id="116" name="Google Shape;116;p4"/>
          <p:cNvSpPr txBox="1"/>
          <p:nvPr/>
        </p:nvSpPr>
        <p:spPr>
          <a:xfrm>
            <a:off x="2667000" y="4433887"/>
            <a:ext cx="4856162" cy="584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n-US" sz="3200" b="1" i="1" u="none" strike="noStrike" cap="none">
                <a:solidFill>
                  <a:schemeClr val="dk1"/>
                </a:solidFill>
                <a:latin typeface="Arial"/>
                <a:ea typeface="Arial"/>
                <a:cs typeface="Arial"/>
                <a:sym typeface="Arial"/>
              </a:rPr>
              <a:t>    Congestion Control</a:t>
            </a:r>
            <a:endParaRPr sz="1400" b="0" i="0" u="none" strike="noStrike" cap="none">
              <a:solidFill>
                <a:srgbClr val="000000"/>
              </a:solidFill>
              <a:latin typeface="Arial"/>
              <a:ea typeface="Arial"/>
              <a:cs typeface="Arial"/>
              <a:sym typeface="Arial"/>
            </a:endParaRPr>
          </a:p>
        </p:txBody>
      </p:sp>
      <p:sp>
        <p:nvSpPr>
          <p:cNvPr id="117" name="Google Shape;117;p4"/>
          <p:cNvSpPr txBox="1"/>
          <p:nvPr/>
        </p:nvSpPr>
        <p:spPr>
          <a:xfrm>
            <a:off x="2667000" y="4987925"/>
            <a:ext cx="3038475" cy="584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n-US" sz="3200" b="1" i="1" u="none" strike="noStrike" cap="none">
                <a:solidFill>
                  <a:schemeClr val="dk1"/>
                </a:solidFill>
                <a:latin typeface="Arial"/>
                <a:ea typeface="Arial"/>
                <a:cs typeface="Arial"/>
                <a:sym typeface="Arial"/>
              </a:rPr>
              <a:t>   TCP Timers</a:t>
            </a:r>
            <a:endParaRPr sz="1400" b="0" i="0" u="none" strike="noStrike" cap="none">
              <a:solidFill>
                <a:srgbClr val="000000"/>
              </a:solidFill>
              <a:latin typeface="Arial"/>
              <a:ea typeface="Arial"/>
              <a:cs typeface="Arial"/>
              <a:sym typeface="Arial"/>
            </a:endParaRPr>
          </a:p>
        </p:txBody>
      </p:sp>
      <p:sp>
        <p:nvSpPr>
          <p:cNvPr id="118" name="Google Shape;118;p4"/>
          <p:cNvSpPr txBox="1"/>
          <p:nvPr/>
        </p:nvSpPr>
        <p:spPr>
          <a:xfrm>
            <a:off x="2667000" y="5541962"/>
            <a:ext cx="2254250" cy="584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n-US" sz="3200" b="1" i="1" u="none" strike="noStrike" cap="none">
                <a:solidFill>
                  <a:schemeClr val="dk1"/>
                </a:solidFill>
                <a:latin typeface="Arial"/>
                <a:ea typeface="Arial"/>
                <a:cs typeface="Arial"/>
                <a:sym typeface="Arial"/>
              </a:rPr>
              <a:t>   Options</a:t>
            </a:r>
            <a:endParaRPr sz="1400" b="0" i="0" u="none" strike="noStrike" cap="none">
              <a:solidFill>
                <a:srgbClr val="000000"/>
              </a:solidFill>
              <a:latin typeface="Arial"/>
              <a:ea typeface="Arial"/>
              <a:cs typeface="Arial"/>
              <a:sym typeface="Arial"/>
            </a:endParaRPr>
          </a:p>
        </p:txBody>
      </p:sp>
      <p:sp>
        <p:nvSpPr>
          <p:cNvPr id="119" name="Google Shape;119;p4"/>
          <p:cNvSpPr txBox="1"/>
          <p:nvPr/>
        </p:nvSpPr>
        <p:spPr>
          <a:xfrm>
            <a:off x="2667000" y="6096000"/>
            <a:ext cx="3208337" cy="584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en-US" sz="3200" b="1" i="1" u="none" strike="noStrike" cap="none">
                <a:solidFill>
                  <a:schemeClr val="dk1"/>
                </a:solidFill>
                <a:latin typeface="Arial"/>
                <a:ea typeface="Arial"/>
                <a:cs typeface="Arial"/>
                <a:sym typeface="Arial"/>
              </a:rPr>
              <a:t>  TCP Package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39"/>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627" name="Google Shape;627;p39"/>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40</a:t>
            </a:fld>
            <a:endParaRPr sz="1400" b="0" i="0" u="none" strike="noStrike" cap="none">
              <a:solidFill>
                <a:srgbClr val="000000"/>
              </a:solidFill>
              <a:latin typeface="Arial"/>
              <a:ea typeface="Arial"/>
              <a:cs typeface="Arial"/>
              <a:sym typeface="Arial"/>
            </a:endParaRPr>
          </a:p>
        </p:txBody>
      </p:sp>
      <p:sp>
        <p:nvSpPr>
          <p:cNvPr id="628" name="Google Shape;628;p39"/>
          <p:cNvSpPr txBox="1"/>
          <p:nvPr/>
        </p:nvSpPr>
        <p:spPr>
          <a:xfrm>
            <a:off x="990600" y="90487"/>
            <a:ext cx="571500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1800"/>
              <a:buFont typeface="Times New Roman"/>
              <a:buNone/>
            </a:pPr>
            <a:r>
              <a:rPr lang="en-US" sz="1800" b="1" i="0" u="none" strike="noStrike" cap="none">
                <a:solidFill>
                  <a:srgbClr val="0000FF"/>
                </a:solidFill>
                <a:latin typeface="Times New Roman"/>
                <a:ea typeface="Times New Roman"/>
                <a:cs typeface="Times New Roman"/>
                <a:sym typeface="Times New Roman"/>
              </a:rPr>
              <a:t>Figure 15.10</a:t>
            </a:r>
            <a:r>
              <a:rPr lang="en-US" sz="1800" b="1" i="0" u="none" strike="noStrike" cap="none">
                <a:solidFill>
                  <a:schemeClr val="accent2"/>
                </a:solidFill>
                <a:latin typeface="Times New Roman"/>
                <a:ea typeface="Times New Roman"/>
                <a:cs typeface="Times New Roman"/>
                <a:sym typeface="Times New Roman"/>
              </a:rPr>
              <a:t>    </a:t>
            </a:r>
            <a:r>
              <a:rPr lang="en-US" sz="1800" b="1" i="1" u="none" strike="noStrike" cap="none">
                <a:solidFill>
                  <a:schemeClr val="dk1"/>
                </a:solidFill>
                <a:latin typeface="Times New Roman"/>
                <a:ea typeface="Times New Roman"/>
                <a:cs typeface="Times New Roman"/>
                <a:sym typeface="Times New Roman"/>
              </a:rPr>
              <a:t>Data Transfer</a:t>
            </a:r>
            <a:endParaRPr sz="1400" b="0" i="0" u="none" strike="noStrike" cap="none">
              <a:solidFill>
                <a:srgbClr val="000000"/>
              </a:solidFill>
              <a:latin typeface="Arial"/>
              <a:ea typeface="Arial"/>
              <a:cs typeface="Arial"/>
              <a:sym typeface="Arial"/>
            </a:endParaRPr>
          </a:p>
        </p:txBody>
      </p:sp>
      <p:sp>
        <p:nvSpPr>
          <p:cNvPr id="629" name="Google Shape;629;p39"/>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630" name="Google Shape;630;p39"/>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631" name="Google Shape;631;p39"/>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632" name="Google Shape;632;p39"/>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633" name="Google Shape;633;p39"/>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634" name="Google Shape;634;p39"/>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635" name="Google Shape;635;p39"/>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pic>
        <p:nvPicPr>
          <p:cNvPr id="636" name="Google Shape;636;p39"/>
          <p:cNvPicPr preferRelativeResize="0"/>
          <p:nvPr/>
        </p:nvPicPr>
        <p:blipFill rotWithShape="1">
          <a:blip r:embed="rId3">
            <a:alphaModFix/>
          </a:blip>
          <a:srcRect/>
          <a:stretch/>
        </p:blipFill>
        <p:spPr>
          <a:xfrm>
            <a:off x="1755775" y="850900"/>
            <a:ext cx="5465762" cy="5380037"/>
          </a:xfrm>
          <a:prstGeom prst="rect">
            <a:avLst/>
          </a:prstGeom>
          <a:noFill/>
          <a:ln>
            <a:noFill/>
          </a:ln>
        </p:spPr>
      </p:pic>
      <p:pic>
        <p:nvPicPr>
          <p:cNvPr id="637" name="Google Shape;637;p39"/>
          <p:cNvPicPr preferRelativeResize="0"/>
          <p:nvPr/>
        </p:nvPicPr>
        <p:blipFill rotWithShape="1">
          <a:blip r:embed="rId4">
            <a:alphaModFix/>
          </a:blip>
          <a:srcRect/>
          <a:stretch/>
        </p:blipFill>
        <p:spPr>
          <a:xfrm>
            <a:off x="2233612" y="2309812"/>
            <a:ext cx="4652962" cy="3271837"/>
          </a:xfrm>
          <a:prstGeom prst="rect">
            <a:avLst/>
          </a:prstGeom>
          <a:noFill/>
          <a:ln>
            <a:noFill/>
          </a:ln>
        </p:spPr>
      </p:pic>
      <p:sp>
        <p:nvSpPr>
          <p:cNvPr id="638" name="Google Shape;638;p39"/>
          <p:cNvSpPr txBox="1"/>
          <p:nvPr/>
        </p:nvSpPr>
        <p:spPr>
          <a:xfrm>
            <a:off x="2917825" y="1916112"/>
            <a:ext cx="3251200" cy="369887"/>
          </a:xfrm>
          <a:prstGeom prst="rect">
            <a:avLst/>
          </a:prstGeom>
          <a:solidFill>
            <a:schemeClr val="accent2"/>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Tahoma"/>
              <a:buNone/>
            </a:pPr>
            <a:r>
              <a:rPr lang="en-US" sz="1800" b="1" i="0" u="none" strike="noStrike" cap="none">
                <a:solidFill>
                  <a:schemeClr val="dk1"/>
                </a:solidFill>
                <a:latin typeface="Tahoma"/>
                <a:ea typeface="Tahoma"/>
                <a:cs typeface="Tahoma"/>
                <a:sym typeface="Tahoma"/>
              </a:rPr>
              <a:t>Connection establishment</a:t>
            </a:r>
            <a:endParaRPr sz="1400" b="0" i="0" u="none" strike="noStrike" cap="none">
              <a:solidFill>
                <a:srgbClr val="000000"/>
              </a:solidFill>
              <a:latin typeface="Arial"/>
              <a:ea typeface="Arial"/>
              <a:cs typeface="Arial"/>
              <a:sym typeface="Arial"/>
            </a:endParaRPr>
          </a:p>
        </p:txBody>
      </p:sp>
      <p:sp>
        <p:nvSpPr>
          <p:cNvPr id="639" name="Google Shape;639;p39"/>
          <p:cNvSpPr txBox="1"/>
          <p:nvPr/>
        </p:nvSpPr>
        <p:spPr>
          <a:xfrm>
            <a:off x="2909887" y="5754687"/>
            <a:ext cx="3251200" cy="369887"/>
          </a:xfrm>
          <a:prstGeom prst="rect">
            <a:avLst/>
          </a:prstGeom>
          <a:solidFill>
            <a:schemeClr val="accent2"/>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Tahoma"/>
              <a:buNone/>
            </a:pPr>
            <a:r>
              <a:rPr lang="en-US" sz="1800" b="1" i="0" u="none" strike="noStrike" cap="none">
                <a:solidFill>
                  <a:schemeClr val="dk1"/>
                </a:solidFill>
                <a:latin typeface="Tahoma"/>
                <a:ea typeface="Tahoma"/>
                <a:cs typeface="Tahoma"/>
                <a:sym typeface="Tahoma"/>
              </a:rPr>
              <a:t>Connection termination</a:t>
            </a:r>
            <a:endParaRPr sz="1400" b="0" i="0" u="none" strike="noStrike" cap="none">
              <a:solidFill>
                <a:srgbClr val="000000"/>
              </a:solidFill>
              <a:latin typeface="Arial"/>
              <a:ea typeface="Arial"/>
              <a:cs typeface="Arial"/>
              <a:sym typeface="Arial"/>
            </a:endParaRPr>
          </a:p>
        </p:txBody>
      </p:sp>
      <p:sp>
        <p:nvSpPr>
          <p:cNvPr id="640" name="Google Shape;640;p39"/>
          <p:cNvSpPr txBox="1"/>
          <p:nvPr/>
        </p:nvSpPr>
        <p:spPr>
          <a:xfrm>
            <a:off x="3629025" y="2511425"/>
            <a:ext cx="666750" cy="158750"/>
          </a:xfrm>
          <a:prstGeom prst="rect">
            <a:avLst/>
          </a:prstGeom>
          <a:solidFill>
            <a:srgbClr val="FFFF00"/>
          </a:solidFill>
          <a:ln w="9525" cap="flat" cmpd="sng">
            <a:solidFill>
              <a:srgbClr val="FFFF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641" name="Google Shape;641;p39"/>
          <p:cNvSpPr txBox="1"/>
          <p:nvPr/>
        </p:nvSpPr>
        <p:spPr>
          <a:xfrm>
            <a:off x="3527425" y="3411537"/>
            <a:ext cx="754062" cy="130175"/>
          </a:xfrm>
          <a:prstGeom prst="rect">
            <a:avLst/>
          </a:prstGeom>
          <a:solidFill>
            <a:srgbClr val="FFFF00"/>
          </a:solidFill>
          <a:ln w="9525" cap="flat" cmpd="sng">
            <a:solidFill>
              <a:srgbClr val="FFFF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642" name="Google Shape;642;p39"/>
          <p:cNvSpPr txBox="1"/>
          <p:nvPr/>
        </p:nvSpPr>
        <p:spPr>
          <a:xfrm>
            <a:off x="3309937" y="2627312"/>
            <a:ext cx="217487" cy="203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643" name="Google Shape;643;p39"/>
          <p:cNvSpPr txBox="1"/>
          <p:nvPr/>
        </p:nvSpPr>
        <p:spPr>
          <a:xfrm>
            <a:off x="3309937" y="3541712"/>
            <a:ext cx="217487" cy="15875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644" name="Google Shape;644;p39"/>
          <p:cNvSpPr txBox="1"/>
          <p:nvPr/>
        </p:nvSpPr>
        <p:spPr>
          <a:xfrm>
            <a:off x="3948112" y="5356225"/>
            <a:ext cx="696912" cy="188912"/>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37"/>
                                        </p:tgtEl>
                                        <p:attrNameLst>
                                          <p:attrName>style.visibility</p:attrName>
                                        </p:attrNameLst>
                                      </p:cBhvr>
                                      <p:to>
                                        <p:strVal val="visible"/>
                                      </p:to>
                                    </p:set>
                                    <p:animEffect transition="in" filter="fade">
                                      <p:cBhvr>
                                        <p:cTn id="11" dur="2000"/>
                                        <p:tgtEl>
                                          <p:spTgt spid="6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40"/>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650" name="Google Shape;650;p40"/>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41</a:t>
            </a:fld>
            <a:endParaRPr sz="1400" b="0" i="0" u="none" strike="noStrike" cap="none">
              <a:solidFill>
                <a:srgbClr val="000000"/>
              </a:solidFill>
              <a:latin typeface="Arial"/>
              <a:ea typeface="Arial"/>
              <a:cs typeface="Arial"/>
              <a:sym typeface="Arial"/>
            </a:endParaRPr>
          </a:p>
        </p:txBody>
      </p:sp>
      <p:sp>
        <p:nvSpPr>
          <p:cNvPr id="651" name="Google Shape;651;p40"/>
          <p:cNvSpPr txBox="1"/>
          <p:nvPr/>
        </p:nvSpPr>
        <p:spPr>
          <a:xfrm>
            <a:off x="990600" y="90487"/>
            <a:ext cx="777240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1800"/>
              <a:buFont typeface="Times New Roman"/>
              <a:buNone/>
            </a:pPr>
            <a:r>
              <a:rPr lang="en-US" sz="1800" b="1" i="0" u="none" strike="noStrike" cap="none">
                <a:solidFill>
                  <a:srgbClr val="0000FF"/>
                </a:solidFill>
                <a:latin typeface="Times New Roman"/>
                <a:ea typeface="Times New Roman"/>
                <a:cs typeface="Times New Roman"/>
                <a:sym typeface="Times New Roman"/>
              </a:rPr>
              <a:t>Figure 15.11</a:t>
            </a:r>
            <a:r>
              <a:rPr lang="en-US" sz="1800" b="1" i="0" u="none" strike="noStrike" cap="none">
                <a:solidFill>
                  <a:schemeClr val="accent2"/>
                </a:solidFill>
                <a:latin typeface="Times New Roman"/>
                <a:ea typeface="Times New Roman"/>
                <a:cs typeface="Times New Roman"/>
                <a:sym typeface="Times New Roman"/>
              </a:rPr>
              <a:t>    </a:t>
            </a:r>
            <a:r>
              <a:rPr lang="en-US" sz="1800" b="1" i="1" u="none" strike="noStrike" cap="none">
                <a:solidFill>
                  <a:schemeClr val="dk1"/>
                </a:solidFill>
                <a:latin typeface="Times New Roman"/>
                <a:ea typeface="Times New Roman"/>
                <a:cs typeface="Times New Roman"/>
                <a:sym typeface="Times New Roman"/>
              </a:rPr>
              <a:t>Connection termination using three-way handshake</a:t>
            </a:r>
            <a:endParaRPr sz="1400" b="0" i="0" u="none" strike="noStrike" cap="none">
              <a:solidFill>
                <a:srgbClr val="000000"/>
              </a:solidFill>
              <a:latin typeface="Arial"/>
              <a:ea typeface="Arial"/>
              <a:cs typeface="Arial"/>
              <a:sym typeface="Arial"/>
            </a:endParaRPr>
          </a:p>
        </p:txBody>
      </p:sp>
      <p:sp>
        <p:nvSpPr>
          <p:cNvPr id="652" name="Google Shape;652;p40"/>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653" name="Google Shape;653;p40"/>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654" name="Google Shape;654;p40"/>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655" name="Google Shape;655;p40"/>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656" name="Google Shape;656;p40"/>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657" name="Google Shape;657;p40"/>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658" name="Google Shape;658;p40"/>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659" name="Google Shape;659;p40"/>
          <p:cNvSpPr txBox="1"/>
          <p:nvPr/>
        </p:nvSpPr>
        <p:spPr>
          <a:xfrm>
            <a:off x="827087" y="1481137"/>
            <a:ext cx="7126287" cy="12001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Tahoma"/>
              <a:buNone/>
            </a:pPr>
            <a:r>
              <a:rPr lang="en-US" sz="1800" b="1" i="0" u="none" strike="noStrike" cap="none">
                <a:solidFill>
                  <a:schemeClr val="dk1"/>
                </a:solidFill>
                <a:latin typeface="Tahoma"/>
                <a:ea typeface="Tahoma"/>
                <a:cs typeface="Tahoma"/>
                <a:sym typeface="Tahoma"/>
              </a:rPr>
              <a:t>2 options for termination: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Tahoma"/>
              <a:buNone/>
            </a:pPr>
            <a:endParaRPr sz="1800" b="1" i="0" u="none" strike="noStrike" cap="none">
              <a:solidFill>
                <a:schemeClr val="dk1"/>
              </a:solidFill>
              <a:latin typeface="Tahoma"/>
              <a:ea typeface="Tahoma"/>
              <a:cs typeface="Tahoma"/>
              <a:sym typeface="Tahoma"/>
            </a:endParaRPr>
          </a:p>
          <a:p>
            <a:pPr marL="0" marR="0" lvl="0" indent="0" algn="l" rtl="0">
              <a:lnSpc>
                <a:spcPct val="100000"/>
              </a:lnSpc>
              <a:spcBef>
                <a:spcPts val="0"/>
              </a:spcBef>
              <a:spcAft>
                <a:spcPts val="0"/>
              </a:spcAft>
              <a:buClr>
                <a:schemeClr val="dk1"/>
              </a:buClr>
              <a:buSzPts val="1800"/>
              <a:buFont typeface="Tahoma"/>
              <a:buAutoNum type="arabicParenR"/>
            </a:pPr>
            <a:r>
              <a:rPr lang="en-US" sz="1800" b="1" i="0" u="none" strike="noStrike" cap="none">
                <a:solidFill>
                  <a:schemeClr val="dk1"/>
                </a:solidFill>
                <a:latin typeface="Tahoma"/>
                <a:ea typeface="Tahoma"/>
                <a:cs typeface="Tahoma"/>
                <a:sym typeface="Tahoma"/>
              </a:rPr>
              <a:t>3 way handshaking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Tahoma"/>
              <a:buAutoNum type="arabicParenR"/>
            </a:pPr>
            <a:r>
              <a:rPr lang="en-US" sz="1800" b="1" i="0" u="none" strike="noStrike" cap="none">
                <a:solidFill>
                  <a:schemeClr val="dk1"/>
                </a:solidFill>
                <a:latin typeface="Tahoma"/>
                <a:ea typeface="Tahoma"/>
                <a:cs typeface="Tahoma"/>
                <a:sym typeface="Tahoma"/>
              </a:rPr>
              <a:t>Four way handshaking with a half close option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41"/>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665" name="Google Shape;665;p41"/>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42</a:t>
            </a:fld>
            <a:endParaRPr sz="1400" b="0" i="0" u="none" strike="noStrike" cap="none">
              <a:solidFill>
                <a:srgbClr val="000000"/>
              </a:solidFill>
              <a:latin typeface="Arial"/>
              <a:ea typeface="Arial"/>
              <a:cs typeface="Arial"/>
              <a:sym typeface="Arial"/>
            </a:endParaRPr>
          </a:p>
        </p:txBody>
      </p:sp>
      <p:pic>
        <p:nvPicPr>
          <p:cNvPr id="666" name="Google Shape;666;p41"/>
          <p:cNvPicPr preferRelativeResize="0"/>
          <p:nvPr/>
        </p:nvPicPr>
        <p:blipFill rotWithShape="1">
          <a:blip r:embed="rId3">
            <a:alphaModFix/>
          </a:blip>
          <a:srcRect/>
          <a:stretch/>
        </p:blipFill>
        <p:spPr>
          <a:xfrm>
            <a:off x="682625" y="725487"/>
            <a:ext cx="7837487" cy="5486400"/>
          </a:xfrm>
          <a:prstGeom prst="rect">
            <a:avLst/>
          </a:prstGeom>
          <a:noFill/>
          <a:ln>
            <a:noFill/>
          </a:ln>
        </p:spPr>
      </p:pic>
      <p:sp>
        <p:nvSpPr>
          <p:cNvPr id="667" name="Google Shape;667;p41"/>
          <p:cNvSpPr txBox="1"/>
          <p:nvPr/>
        </p:nvSpPr>
        <p:spPr>
          <a:xfrm>
            <a:off x="3686175" y="3468687"/>
            <a:ext cx="581025" cy="217487"/>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668" name="Google Shape;668;p41"/>
          <p:cNvSpPr txBox="1"/>
          <p:nvPr/>
        </p:nvSpPr>
        <p:spPr>
          <a:xfrm>
            <a:off x="3251200" y="3584575"/>
            <a:ext cx="261937" cy="261937"/>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42"/>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674" name="Google Shape;674;p42"/>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43</a:t>
            </a:fld>
            <a:endParaRPr sz="1400" b="0" i="0" u="none" strike="noStrike" cap="none">
              <a:solidFill>
                <a:srgbClr val="000000"/>
              </a:solidFill>
              <a:latin typeface="Arial"/>
              <a:ea typeface="Arial"/>
              <a:cs typeface="Arial"/>
              <a:sym typeface="Arial"/>
            </a:endParaRPr>
          </a:p>
        </p:txBody>
      </p:sp>
      <p:pic>
        <p:nvPicPr>
          <p:cNvPr id="675" name="Google Shape;675;p42"/>
          <p:cNvPicPr preferRelativeResize="0"/>
          <p:nvPr/>
        </p:nvPicPr>
        <p:blipFill rotWithShape="1">
          <a:blip r:embed="rId3">
            <a:alphaModFix/>
          </a:blip>
          <a:srcRect/>
          <a:stretch/>
        </p:blipFill>
        <p:spPr>
          <a:xfrm>
            <a:off x="493712" y="1292225"/>
            <a:ext cx="8359775" cy="35464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43"/>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681" name="Google Shape;681;p43"/>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44</a:t>
            </a:fld>
            <a:endParaRPr sz="1400" b="0" i="0" u="none" strike="noStrike" cap="none">
              <a:solidFill>
                <a:srgbClr val="000000"/>
              </a:solidFill>
              <a:latin typeface="Arial"/>
              <a:ea typeface="Arial"/>
              <a:cs typeface="Arial"/>
              <a:sym typeface="Arial"/>
            </a:endParaRPr>
          </a:p>
        </p:txBody>
      </p:sp>
      <p:pic>
        <p:nvPicPr>
          <p:cNvPr id="682" name="Google Shape;682;p43"/>
          <p:cNvPicPr preferRelativeResize="0"/>
          <p:nvPr/>
        </p:nvPicPr>
        <p:blipFill rotWithShape="1">
          <a:blip r:embed="rId3">
            <a:alphaModFix/>
          </a:blip>
          <a:srcRect/>
          <a:stretch/>
        </p:blipFill>
        <p:spPr>
          <a:xfrm>
            <a:off x="363537" y="1566862"/>
            <a:ext cx="8548687" cy="33242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44"/>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688" name="Google Shape;688;p44"/>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45</a:t>
            </a:fld>
            <a:endParaRPr sz="1400" b="0" i="0" u="none" strike="noStrike" cap="none">
              <a:solidFill>
                <a:srgbClr val="000000"/>
              </a:solidFill>
              <a:latin typeface="Arial"/>
              <a:ea typeface="Arial"/>
              <a:cs typeface="Arial"/>
              <a:sym typeface="Arial"/>
            </a:endParaRPr>
          </a:p>
        </p:txBody>
      </p:sp>
      <p:sp>
        <p:nvSpPr>
          <p:cNvPr id="689" name="Google Shape;689;p44"/>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690" name="Google Shape;690;p44"/>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691" name="Google Shape;691;p44"/>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692" name="Google Shape;692;p44"/>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693" name="Google Shape;693;p44"/>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694" name="Google Shape;694;p44"/>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695" name="Google Shape;695;p44"/>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cxnSp>
        <p:nvCxnSpPr>
          <p:cNvPr id="696" name="Google Shape;696;p44"/>
          <p:cNvCxnSpPr/>
          <p:nvPr/>
        </p:nvCxnSpPr>
        <p:spPr>
          <a:xfrm>
            <a:off x="609600" y="2624137"/>
            <a:ext cx="8153400" cy="0"/>
          </a:xfrm>
          <a:prstGeom prst="straightConnector1">
            <a:avLst/>
          </a:prstGeom>
          <a:noFill/>
          <a:ln w="76200" cap="flat" cmpd="sng">
            <a:solidFill>
              <a:schemeClr val="folHlink"/>
            </a:solidFill>
            <a:prstDash val="solid"/>
            <a:miter lim="800000"/>
            <a:headEnd type="none" w="sm" len="sm"/>
            <a:tailEnd type="none" w="sm" len="sm"/>
          </a:ln>
        </p:spPr>
      </p:cxnSp>
      <p:cxnSp>
        <p:nvCxnSpPr>
          <p:cNvPr id="697" name="Google Shape;697;p44"/>
          <p:cNvCxnSpPr/>
          <p:nvPr/>
        </p:nvCxnSpPr>
        <p:spPr>
          <a:xfrm>
            <a:off x="609600" y="4343400"/>
            <a:ext cx="8153400" cy="0"/>
          </a:xfrm>
          <a:prstGeom prst="straightConnector1">
            <a:avLst/>
          </a:prstGeom>
          <a:noFill/>
          <a:ln w="76200" cap="flat" cmpd="sng">
            <a:solidFill>
              <a:schemeClr val="folHlink"/>
            </a:solidFill>
            <a:prstDash val="solid"/>
            <a:miter lim="800000"/>
            <a:headEnd type="none" w="sm" len="sm"/>
            <a:tailEnd type="none" w="sm" len="sm"/>
          </a:ln>
        </p:spPr>
      </p:cxnSp>
      <p:sp>
        <p:nvSpPr>
          <p:cNvPr id="698" name="Google Shape;698;p44"/>
          <p:cNvSpPr txBox="1"/>
          <p:nvPr/>
        </p:nvSpPr>
        <p:spPr>
          <a:xfrm>
            <a:off x="647700" y="2716212"/>
            <a:ext cx="8077200" cy="1554162"/>
          </a:xfrm>
          <a:prstGeom prst="rect">
            <a:avLst/>
          </a:prstGeom>
          <a:solidFill>
            <a:srgbClr val="3333C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3200"/>
              <a:buFont typeface="Arial"/>
              <a:buNone/>
            </a:pPr>
            <a:r>
              <a:rPr lang="en-US" sz="3200" b="1" i="1" u="none" strike="noStrike" cap="none">
                <a:solidFill>
                  <a:schemeClr val="lt1"/>
                </a:solidFill>
                <a:latin typeface="Arial"/>
                <a:ea typeface="Arial"/>
                <a:cs typeface="Arial"/>
                <a:sym typeface="Arial"/>
              </a:rPr>
              <a:t>The FIN segment consumes one sequence number if it does </a:t>
            </a:r>
            <a:br>
              <a:rPr lang="en-US" sz="3200" b="1" i="1" u="none" strike="noStrike" cap="none">
                <a:solidFill>
                  <a:schemeClr val="lt1"/>
                </a:solidFill>
                <a:latin typeface="Arial"/>
                <a:ea typeface="Arial"/>
                <a:cs typeface="Arial"/>
                <a:sym typeface="Arial"/>
              </a:rPr>
            </a:br>
            <a:r>
              <a:rPr lang="en-US" sz="3200" b="1" i="1" u="none" strike="noStrike" cap="none">
                <a:solidFill>
                  <a:schemeClr val="lt1"/>
                </a:solidFill>
                <a:latin typeface="Arial"/>
                <a:ea typeface="Arial"/>
                <a:cs typeface="Arial"/>
                <a:sym typeface="Arial"/>
              </a:rPr>
              <a:t>not carry data.</a:t>
            </a:r>
            <a:endParaRPr sz="1400" b="0" i="0" u="none" strike="noStrike" cap="none">
              <a:solidFill>
                <a:srgbClr val="000000"/>
              </a:solidFill>
              <a:latin typeface="Arial"/>
              <a:ea typeface="Arial"/>
              <a:cs typeface="Arial"/>
              <a:sym typeface="Arial"/>
            </a:endParaRPr>
          </a:p>
        </p:txBody>
      </p:sp>
      <p:grpSp>
        <p:nvGrpSpPr>
          <p:cNvPr id="699" name="Google Shape;699;p44"/>
          <p:cNvGrpSpPr/>
          <p:nvPr/>
        </p:nvGrpSpPr>
        <p:grpSpPr>
          <a:xfrm>
            <a:off x="609600" y="1981200"/>
            <a:ext cx="1143000" cy="566737"/>
            <a:chOff x="1200" y="1248"/>
            <a:chExt cx="720" cy="357"/>
          </a:xfrm>
        </p:grpSpPr>
        <p:pic>
          <p:nvPicPr>
            <p:cNvPr id="700" name="Google Shape;700;p44"/>
            <p:cNvPicPr preferRelativeResize="0"/>
            <p:nvPr/>
          </p:nvPicPr>
          <p:blipFill rotWithShape="1">
            <a:blip r:embed="rId3">
              <a:alphaModFix/>
            </a:blip>
            <a:srcRect/>
            <a:stretch/>
          </p:blipFill>
          <p:spPr>
            <a:xfrm>
              <a:off x="1200" y="1248"/>
              <a:ext cx="720" cy="357"/>
            </a:xfrm>
            <a:prstGeom prst="rect">
              <a:avLst/>
            </a:prstGeom>
            <a:noFill/>
            <a:ln>
              <a:noFill/>
            </a:ln>
          </p:spPr>
        </p:pic>
        <p:sp>
          <p:nvSpPr>
            <p:cNvPr id="701" name="Google Shape;701;p44"/>
            <p:cNvSpPr txBox="1"/>
            <p:nvPr/>
          </p:nvSpPr>
          <p:spPr>
            <a:xfrm>
              <a:off x="1284" y="1248"/>
              <a:ext cx="551" cy="32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2800"/>
                <a:buFont typeface="Times New Roman"/>
                <a:buNone/>
              </a:pPr>
              <a:r>
                <a:rPr lang="en-US" sz="2800" b="1" i="1" u="none" strike="noStrike" cap="none">
                  <a:solidFill>
                    <a:schemeClr val="hlink"/>
                  </a:solidFill>
                  <a:latin typeface="Times New Roman"/>
                  <a:ea typeface="Times New Roman"/>
                  <a:cs typeface="Times New Roman"/>
                  <a:sym typeface="Times New Roman"/>
                </a:rPr>
                <a:t>Note</a:t>
              </a: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6"/>
                                        </p:tgtEl>
                                        <p:attrNameLst>
                                          <p:attrName>style.visibility</p:attrName>
                                        </p:attrNameLst>
                                      </p:cBhvr>
                                      <p:to>
                                        <p:strVal val="visible"/>
                                      </p:to>
                                    </p:set>
                                    <p:animEffect transition="in" filter="fade">
                                      <p:cBhvr>
                                        <p:cTn id="7" dur="500"/>
                                        <p:tgtEl>
                                          <p:spTgt spid="69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97"/>
                                        </p:tgtEl>
                                        <p:attrNameLst>
                                          <p:attrName>style.visibility</p:attrName>
                                        </p:attrNameLst>
                                      </p:cBhvr>
                                      <p:to>
                                        <p:strVal val="visible"/>
                                      </p:to>
                                    </p:set>
                                    <p:animEffect transition="in" filter="fade">
                                      <p:cBhvr>
                                        <p:cTn id="11" dur="500"/>
                                        <p:tgtEl>
                                          <p:spTgt spid="69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98"/>
                                        </p:tgtEl>
                                        <p:attrNameLst>
                                          <p:attrName>style.visibility</p:attrName>
                                        </p:attrNameLst>
                                      </p:cBhvr>
                                      <p:to>
                                        <p:strVal val="visible"/>
                                      </p:to>
                                    </p:set>
                                    <p:animEffect transition="in" filter="fade">
                                      <p:cBhvr>
                                        <p:cTn id="15" dur="500"/>
                                        <p:tgtEl>
                                          <p:spTgt spid="6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45"/>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707" name="Google Shape;707;p45"/>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46</a:t>
            </a:fld>
            <a:endParaRPr sz="1400" b="0" i="0" u="none" strike="noStrike" cap="none">
              <a:solidFill>
                <a:srgbClr val="000000"/>
              </a:solidFill>
              <a:latin typeface="Arial"/>
              <a:ea typeface="Arial"/>
              <a:cs typeface="Arial"/>
              <a:sym typeface="Arial"/>
            </a:endParaRPr>
          </a:p>
        </p:txBody>
      </p:sp>
      <p:sp>
        <p:nvSpPr>
          <p:cNvPr id="708" name="Google Shape;708;p45"/>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709" name="Google Shape;709;p45"/>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710" name="Google Shape;710;p45"/>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711" name="Google Shape;711;p45"/>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712" name="Google Shape;712;p45"/>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713" name="Google Shape;713;p45"/>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714" name="Google Shape;714;p45"/>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cxnSp>
        <p:nvCxnSpPr>
          <p:cNvPr id="715" name="Google Shape;715;p45"/>
          <p:cNvCxnSpPr/>
          <p:nvPr/>
        </p:nvCxnSpPr>
        <p:spPr>
          <a:xfrm>
            <a:off x="609600" y="2624137"/>
            <a:ext cx="8153400" cy="0"/>
          </a:xfrm>
          <a:prstGeom prst="straightConnector1">
            <a:avLst/>
          </a:prstGeom>
          <a:noFill/>
          <a:ln w="76200" cap="flat" cmpd="sng">
            <a:solidFill>
              <a:schemeClr val="folHlink"/>
            </a:solidFill>
            <a:prstDash val="solid"/>
            <a:miter lim="800000"/>
            <a:headEnd type="none" w="sm" len="sm"/>
            <a:tailEnd type="none" w="sm" len="sm"/>
          </a:ln>
        </p:spPr>
      </p:cxnSp>
      <p:cxnSp>
        <p:nvCxnSpPr>
          <p:cNvPr id="716" name="Google Shape;716;p45"/>
          <p:cNvCxnSpPr/>
          <p:nvPr/>
        </p:nvCxnSpPr>
        <p:spPr>
          <a:xfrm>
            <a:off x="609600" y="4343400"/>
            <a:ext cx="8153400" cy="0"/>
          </a:xfrm>
          <a:prstGeom prst="straightConnector1">
            <a:avLst/>
          </a:prstGeom>
          <a:noFill/>
          <a:ln w="76200" cap="flat" cmpd="sng">
            <a:solidFill>
              <a:schemeClr val="folHlink"/>
            </a:solidFill>
            <a:prstDash val="solid"/>
            <a:miter lim="800000"/>
            <a:headEnd type="none" w="sm" len="sm"/>
            <a:tailEnd type="none" w="sm" len="sm"/>
          </a:ln>
        </p:spPr>
      </p:cxnSp>
      <p:sp>
        <p:nvSpPr>
          <p:cNvPr id="717" name="Google Shape;717;p45"/>
          <p:cNvSpPr txBox="1"/>
          <p:nvPr/>
        </p:nvSpPr>
        <p:spPr>
          <a:xfrm>
            <a:off x="647700" y="2716212"/>
            <a:ext cx="8077200" cy="1554162"/>
          </a:xfrm>
          <a:prstGeom prst="rect">
            <a:avLst/>
          </a:prstGeom>
          <a:solidFill>
            <a:srgbClr val="3333C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3200"/>
              <a:buFont typeface="Arial"/>
              <a:buNone/>
            </a:pPr>
            <a:r>
              <a:rPr lang="en-US" sz="3200" b="1" i="1" u="none" strike="noStrike" cap="none">
                <a:solidFill>
                  <a:schemeClr val="lt1"/>
                </a:solidFill>
                <a:latin typeface="Arial"/>
                <a:ea typeface="Arial"/>
                <a:cs typeface="Arial"/>
                <a:sym typeface="Arial"/>
              </a:rPr>
              <a:t>The FIN + ACK segment consumes one sequence number if it does </a:t>
            </a:r>
            <a:br>
              <a:rPr lang="en-US" sz="3200" b="1" i="1" u="none" strike="noStrike" cap="none">
                <a:solidFill>
                  <a:schemeClr val="lt1"/>
                </a:solidFill>
                <a:latin typeface="Arial"/>
                <a:ea typeface="Arial"/>
                <a:cs typeface="Arial"/>
                <a:sym typeface="Arial"/>
              </a:rPr>
            </a:br>
            <a:r>
              <a:rPr lang="en-US" sz="3200" b="1" i="1" u="none" strike="noStrike" cap="none">
                <a:solidFill>
                  <a:schemeClr val="lt1"/>
                </a:solidFill>
                <a:latin typeface="Arial"/>
                <a:ea typeface="Arial"/>
                <a:cs typeface="Arial"/>
                <a:sym typeface="Arial"/>
              </a:rPr>
              <a:t>not carry data.</a:t>
            </a:r>
            <a:endParaRPr sz="1400" b="0" i="0" u="none" strike="noStrike" cap="none">
              <a:solidFill>
                <a:srgbClr val="000000"/>
              </a:solidFill>
              <a:latin typeface="Arial"/>
              <a:ea typeface="Arial"/>
              <a:cs typeface="Arial"/>
              <a:sym typeface="Arial"/>
            </a:endParaRPr>
          </a:p>
        </p:txBody>
      </p:sp>
      <p:grpSp>
        <p:nvGrpSpPr>
          <p:cNvPr id="718" name="Google Shape;718;p45"/>
          <p:cNvGrpSpPr/>
          <p:nvPr/>
        </p:nvGrpSpPr>
        <p:grpSpPr>
          <a:xfrm>
            <a:off x="609600" y="1981200"/>
            <a:ext cx="1143000" cy="566737"/>
            <a:chOff x="1200" y="1248"/>
            <a:chExt cx="720" cy="357"/>
          </a:xfrm>
        </p:grpSpPr>
        <p:pic>
          <p:nvPicPr>
            <p:cNvPr id="719" name="Google Shape;719;p45"/>
            <p:cNvPicPr preferRelativeResize="0"/>
            <p:nvPr/>
          </p:nvPicPr>
          <p:blipFill rotWithShape="1">
            <a:blip r:embed="rId3">
              <a:alphaModFix/>
            </a:blip>
            <a:srcRect/>
            <a:stretch/>
          </p:blipFill>
          <p:spPr>
            <a:xfrm>
              <a:off x="1200" y="1248"/>
              <a:ext cx="720" cy="357"/>
            </a:xfrm>
            <a:prstGeom prst="rect">
              <a:avLst/>
            </a:prstGeom>
            <a:noFill/>
            <a:ln>
              <a:noFill/>
            </a:ln>
          </p:spPr>
        </p:pic>
        <p:sp>
          <p:nvSpPr>
            <p:cNvPr id="720" name="Google Shape;720;p45"/>
            <p:cNvSpPr txBox="1"/>
            <p:nvPr/>
          </p:nvSpPr>
          <p:spPr>
            <a:xfrm>
              <a:off x="1284" y="1248"/>
              <a:ext cx="551" cy="32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2800"/>
                <a:buFont typeface="Times New Roman"/>
                <a:buNone/>
              </a:pPr>
              <a:r>
                <a:rPr lang="en-US" sz="2800" b="1" i="1" u="none" strike="noStrike" cap="none">
                  <a:solidFill>
                    <a:schemeClr val="hlink"/>
                  </a:solidFill>
                  <a:latin typeface="Times New Roman"/>
                  <a:ea typeface="Times New Roman"/>
                  <a:cs typeface="Times New Roman"/>
                  <a:sym typeface="Times New Roman"/>
                </a:rPr>
                <a:t>Note</a:t>
              </a: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15"/>
                                        </p:tgtEl>
                                        <p:attrNameLst>
                                          <p:attrName>style.visibility</p:attrName>
                                        </p:attrNameLst>
                                      </p:cBhvr>
                                      <p:to>
                                        <p:strVal val="visible"/>
                                      </p:to>
                                    </p:set>
                                    <p:animEffect transition="in" filter="fade">
                                      <p:cBhvr>
                                        <p:cTn id="7" dur="500"/>
                                        <p:tgtEl>
                                          <p:spTgt spid="71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16"/>
                                        </p:tgtEl>
                                        <p:attrNameLst>
                                          <p:attrName>style.visibility</p:attrName>
                                        </p:attrNameLst>
                                      </p:cBhvr>
                                      <p:to>
                                        <p:strVal val="visible"/>
                                      </p:to>
                                    </p:set>
                                    <p:animEffect transition="in" filter="fade">
                                      <p:cBhvr>
                                        <p:cTn id="11" dur="500"/>
                                        <p:tgtEl>
                                          <p:spTgt spid="71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17"/>
                                        </p:tgtEl>
                                        <p:attrNameLst>
                                          <p:attrName>style.visibility</p:attrName>
                                        </p:attrNameLst>
                                      </p:cBhvr>
                                      <p:to>
                                        <p:strVal val="visible"/>
                                      </p:to>
                                    </p:set>
                                    <p:animEffect transition="in" filter="fade">
                                      <p:cBhvr>
                                        <p:cTn id="15" dur="500"/>
                                        <p:tgtEl>
                                          <p:spTgt spid="7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46"/>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726" name="Google Shape;726;p46"/>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47</a:t>
            </a:fld>
            <a:endParaRPr sz="1400" b="0" i="0" u="none" strike="noStrike" cap="none">
              <a:solidFill>
                <a:srgbClr val="000000"/>
              </a:solidFill>
              <a:latin typeface="Arial"/>
              <a:ea typeface="Arial"/>
              <a:cs typeface="Arial"/>
              <a:sym typeface="Arial"/>
            </a:endParaRPr>
          </a:p>
        </p:txBody>
      </p:sp>
      <p:sp>
        <p:nvSpPr>
          <p:cNvPr id="727" name="Google Shape;727;p46"/>
          <p:cNvSpPr txBox="1"/>
          <p:nvPr/>
        </p:nvSpPr>
        <p:spPr>
          <a:xfrm>
            <a:off x="990600" y="90487"/>
            <a:ext cx="571500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1800"/>
              <a:buFont typeface="Times New Roman"/>
              <a:buNone/>
            </a:pPr>
            <a:r>
              <a:rPr lang="en-US" sz="1800" b="1" i="0" u="none" strike="noStrike" cap="none">
                <a:solidFill>
                  <a:srgbClr val="0000FF"/>
                </a:solidFill>
                <a:latin typeface="Times New Roman"/>
                <a:ea typeface="Times New Roman"/>
                <a:cs typeface="Times New Roman"/>
                <a:sym typeface="Times New Roman"/>
              </a:rPr>
              <a:t>Figure 15.12</a:t>
            </a:r>
            <a:r>
              <a:rPr lang="en-US" sz="1800" b="1" i="0" u="none" strike="noStrike" cap="none">
                <a:solidFill>
                  <a:schemeClr val="accent2"/>
                </a:solidFill>
                <a:latin typeface="Times New Roman"/>
                <a:ea typeface="Times New Roman"/>
                <a:cs typeface="Times New Roman"/>
                <a:sym typeface="Times New Roman"/>
              </a:rPr>
              <a:t>    </a:t>
            </a:r>
            <a:r>
              <a:rPr lang="en-US" sz="1800" b="1" i="1" u="none" strike="noStrike" cap="none">
                <a:solidFill>
                  <a:schemeClr val="dk1"/>
                </a:solidFill>
                <a:latin typeface="Times New Roman"/>
                <a:ea typeface="Times New Roman"/>
                <a:cs typeface="Times New Roman"/>
                <a:sym typeface="Times New Roman"/>
              </a:rPr>
              <a:t>Half-Close</a:t>
            </a:r>
            <a:endParaRPr sz="1400" b="0" i="0" u="none" strike="noStrike" cap="none">
              <a:solidFill>
                <a:srgbClr val="000000"/>
              </a:solidFill>
              <a:latin typeface="Arial"/>
              <a:ea typeface="Arial"/>
              <a:cs typeface="Arial"/>
              <a:sym typeface="Arial"/>
            </a:endParaRPr>
          </a:p>
        </p:txBody>
      </p:sp>
      <p:sp>
        <p:nvSpPr>
          <p:cNvPr id="728" name="Google Shape;728;p46"/>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729" name="Google Shape;729;p46"/>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730" name="Google Shape;730;p46"/>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731" name="Google Shape;731;p46"/>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732" name="Google Shape;732;p46"/>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733" name="Google Shape;733;p46"/>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734" name="Google Shape;734;p46"/>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pic>
        <p:nvPicPr>
          <p:cNvPr id="735" name="Google Shape;735;p46"/>
          <p:cNvPicPr preferRelativeResize="0"/>
          <p:nvPr/>
        </p:nvPicPr>
        <p:blipFill rotWithShape="1">
          <a:blip r:embed="rId3">
            <a:alphaModFix/>
          </a:blip>
          <a:srcRect/>
          <a:stretch/>
        </p:blipFill>
        <p:spPr>
          <a:xfrm>
            <a:off x="390525" y="1155700"/>
            <a:ext cx="8526462" cy="24003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47"/>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741" name="Google Shape;741;p47"/>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48</a:t>
            </a:fld>
            <a:endParaRPr sz="1400" b="0" i="0" u="none" strike="noStrike" cap="none">
              <a:solidFill>
                <a:srgbClr val="000000"/>
              </a:solidFill>
              <a:latin typeface="Arial"/>
              <a:ea typeface="Arial"/>
              <a:cs typeface="Arial"/>
              <a:sym typeface="Arial"/>
            </a:endParaRPr>
          </a:p>
        </p:txBody>
      </p:sp>
      <p:pic>
        <p:nvPicPr>
          <p:cNvPr id="742" name="Google Shape;742;p47"/>
          <p:cNvPicPr preferRelativeResize="0"/>
          <p:nvPr/>
        </p:nvPicPr>
        <p:blipFill rotWithShape="1">
          <a:blip r:embed="rId3">
            <a:alphaModFix/>
          </a:blip>
          <a:srcRect/>
          <a:stretch/>
        </p:blipFill>
        <p:spPr>
          <a:xfrm>
            <a:off x="751450" y="1166387"/>
            <a:ext cx="7331076" cy="36004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48"/>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2"/>
              </a:buClr>
              <a:buSzPts val="4400"/>
              <a:buFont typeface="Tahoma"/>
              <a:buNone/>
            </a:pPr>
            <a:r>
              <a:rPr lang="en-US" sz="4400" b="0" i="0" u="none">
                <a:solidFill>
                  <a:schemeClr val="dk2"/>
                </a:solidFill>
                <a:latin typeface="Tahoma"/>
                <a:ea typeface="Tahoma"/>
                <a:cs typeface="Tahoma"/>
                <a:sym typeface="Tahoma"/>
              </a:rPr>
              <a:t>Connection reset</a:t>
            </a:r>
            <a:endParaRPr/>
          </a:p>
        </p:txBody>
      </p:sp>
      <p:sp>
        <p:nvSpPr>
          <p:cNvPr id="748" name="Google Shape;748;p48"/>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folHlink"/>
              </a:buClr>
              <a:buSzPts val="1920"/>
              <a:buFont typeface="Noto Sans Symbols"/>
              <a:buChar char="■"/>
            </a:pPr>
            <a:r>
              <a:rPr lang="en-US" sz="3200" b="0" i="0" u="none">
                <a:solidFill>
                  <a:schemeClr val="dk1"/>
                </a:solidFill>
                <a:latin typeface="Tahoma"/>
                <a:ea typeface="Tahoma"/>
                <a:cs typeface="Tahoma"/>
                <a:sym typeface="Tahoma"/>
              </a:rPr>
              <a:t>Denying a connection</a:t>
            </a:r>
            <a:endParaRPr/>
          </a:p>
          <a:p>
            <a:pPr marL="342900" marR="0" lvl="0" indent="-342900" algn="l" rtl="0">
              <a:lnSpc>
                <a:spcPct val="100000"/>
              </a:lnSpc>
              <a:spcBef>
                <a:spcPts val="640"/>
              </a:spcBef>
              <a:spcAft>
                <a:spcPts val="0"/>
              </a:spcAft>
              <a:buClr>
                <a:schemeClr val="folHlink"/>
              </a:buClr>
              <a:buSzPts val="1920"/>
              <a:buFont typeface="Noto Sans Symbols"/>
              <a:buChar char="■"/>
            </a:pPr>
            <a:r>
              <a:rPr lang="en-US" sz="3200" b="0" i="0" u="none">
                <a:solidFill>
                  <a:schemeClr val="dk1"/>
                </a:solidFill>
                <a:latin typeface="Tahoma"/>
                <a:ea typeface="Tahoma"/>
                <a:cs typeface="Tahoma"/>
                <a:sym typeface="Tahoma"/>
              </a:rPr>
              <a:t>Aborting a connection</a:t>
            </a:r>
            <a:endParaRPr/>
          </a:p>
          <a:p>
            <a:pPr marL="342900" marR="0" lvl="0" indent="-342900" algn="l" rtl="0">
              <a:lnSpc>
                <a:spcPct val="100000"/>
              </a:lnSpc>
              <a:spcBef>
                <a:spcPts val="640"/>
              </a:spcBef>
              <a:spcAft>
                <a:spcPts val="0"/>
              </a:spcAft>
              <a:buClr>
                <a:schemeClr val="folHlink"/>
              </a:buClr>
              <a:buSzPts val="1920"/>
              <a:buFont typeface="Noto Sans Symbols"/>
              <a:buChar char="■"/>
            </a:pPr>
            <a:r>
              <a:rPr lang="en-US" sz="3200" b="0" i="0" u="none">
                <a:solidFill>
                  <a:schemeClr val="dk1"/>
                </a:solidFill>
                <a:latin typeface="Tahoma"/>
                <a:ea typeface="Tahoma"/>
                <a:cs typeface="Tahoma"/>
                <a:sym typeface="Tahoma"/>
              </a:rPr>
              <a:t>Termination an idle connection</a:t>
            </a:r>
            <a:endParaRPr/>
          </a:p>
        </p:txBody>
      </p:sp>
      <p:sp>
        <p:nvSpPr>
          <p:cNvPr id="749" name="Google Shape;749;p48"/>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750" name="Google Shape;750;p48"/>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49</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5"/>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25" name="Google Shape;125;p5"/>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5</a:t>
            </a:fld>
            <a:endParaRPr sz="1400" b="0" i="0" u="none" strike="noStrike" cap="none">
              <a:solidFill>
                <a:srgbClr val="000000"/>
              </a:solidFill>
              <a:latin typeface="Arial"/>
              <a:ea typeface="Arial"/>
              <a:cs typeface="Arial"/>
              <a:sym typeface="Arial"/>
            </a:endParaRPr>
          </a:p>
        </p:txBody>
      </p:sp>
      <p:sp>
        <p:nvSpPr>
          <p:cNvPr id="126" name="Google Shape;126;p5"/>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27" name="Google Shape;127;p5"/>
          <p:cNvSpPr txBox="1"/>
          <p:nvPr/>
        </p:nvSpPr>
        <p:spPr>
          <a:xfrm>
            <a:off x="228600" y="355600"/>
            <a:ext cx="4575175" cy="650875"/>
          </a:xfrm>
          <a:prstGeom prst="rect">
            <a:avLst/>
          </a:prstGeom>
          <a:solidFill>
            <a:schemeClr val="folHlink"/>
          </a:solidFill>
          <a:ln w="9525" cap="flat" cmpd="sng">
            <a:solidFill>
              <a:schemeClr val="folHlink"/>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600"/>
              <a:buFont typeface="Times"/>
              <a:buNone/>
            </a:pPr>
            <a:r>
              <a:rPr lang="en-US" sz="3600" b="1" i="0" u="none" strike="noStrike" cap="none">
                <a:solidFill>
                  <a:schemeClr val="lt1"/>
                </a:solidFill>
                <a:latin typeface="Times"/>
                <a:ea typeface="Times"/>
                <a:cs typeface="Times"/>
                <a:sym typeface="Times"/>
              </a:rPr>
              <a:t>15-1  TCP SERVICES</a:t>
            </a:r>
            <a:endParaRPr sz="1400" b="0" i="0" u="none" strike="noStrike" cap="none">
              <a:solidFill>
                <a:srgbClr val="000000"/>
              </a:solidFill>
              <a:latin typeface="Arial"/>
              <a:ea typeface="Arial"/>
              <a:cs typeface="Arial"/>
              <a:sym typeface="Arial"/>
            </a:endParaRPr>
          </a:p>
        </p:txBody>
      </p:sp>
      <p:sp>
        <p:nvSpPr>
          <p:cNvPr id="128" name="Google Shape;128;p5"/>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29" name="Google Shape;129;p5"/>
          <p:cNvSpPr txBox="1"/>
          <p:nvPr/>
        </p:nvSpPr>
        <p:spPr>
          <a:xfrm>
            <a:off x="381000" y="1524000"/>
            <a:ext cx="8410575" cy="2654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800"/>
              <a:buFont typeface="Arimo"/>
              <a:buNone/>
            </a:pPr>
            <a:r>
              <a:rPr lang="en-US" sz="2800" b="1" i="0" u="none" strike="noStrike" cap="none">
                <a:solidFill>
                  <a:schemeClr val="dk1"/>
                </a:solidFill>
                <a:latin typeface="Arimo"/>
                <a:ea typeface="Arimo"/>
                <a:cs typeface="Arimo"/>
                <a:sym typeface="Arimo"/>
              </a:rPr>
              <a:t>Figure 15.1 shows the relationship of TCP to the other protocols in the TCP/IP protocol suite. TCP lies between the application layer and the network layer, and serves as the intermediary between the application programs and the network operations.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49"/>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756" name="Google Shape;756;p49"/>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50</a:t>
            </a:fld>
            <a:endParaRPr sz="1400" b="0" i="0" u="none" strike="noStrike" cap="none">
              <a:solidFill>
                <a:srgbClr val="000000"/>
              </a:solidFill>
              <a:latin typeface="Arial"/>
              <a:ea typeface="Arial"/>
              <a:cs typeface="Arial"/>
              <a:sym typeface="Arial"/>
            </a:endParaRPr>
          </a:p>
        </p:txBody>
      </p:sp>
      <p:sp>
        <p:nvSpPr>
          <p:cNvPr id="757" name="Google Shape;757;p49"/>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758" name="Google Shape;758;p49"/>
          <p:cNvSpPr txBox="1"/>
          <p:nvPr/>
        </p:nvSpPr>
        <p:spPr>
          <a:xfrm>
            <a:off x="228600" y="355600"/>
            <a:ext cx="5387975" cy="650875"/>
          </a:xfrm>
          <a:prstGeom prst="rect">
            <a:avLst/>
          </a:prstGeom>
          <a:solidFill>
            <a:schemeClr val="folHlink"/>
          </a:solidFill>
          <a:ln w="9525" cap="flat" cmpd="sng">
            <a:solidFill>
              <a:schemeClr val="folHlink"/>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600"/>
              <a:buFont typeface="Times"/>
              <a:buNone/>
            </a:pPr>
            <a:r>
              <a:rPr lang="en-US" sz="3600" b="1" i="0" u="none" strike="noStrike" cap="none">
                <a:solidFill>
                  <a:schemeClr val="lt1"/>
                </a:solidFill>
                <a:latin typeface="Times"/>
                <a:ea typeface="Times"/>
                <a:cs typeface="Times"/>
                <a:sym typeface="Times"/>
              </a:rPr>
              <a:t>15-6  WINDOWS  IN TCP</a:t>
            </a:r>
            <a:endParaRPr sz="1400" b="0" i="0" u="none" strike="noStrike" cap="none">
              <a:solidFill>
                <a:srgbClr val="000000"/>
              </a:solidFill>
              <a:latin typeface="Arial"/>
              <a:ea typeface="Arial"/>
              <a:cs typeface="Arial"/>
              <a:sym typeface="Arial"/>
            </a:endParaRPr>
          </a:p>
        </p:txBody>
      </p:sp>
      <p:sp>
        <p:nvSpPr>
          <p:cNvPr id="759" name="Google Shape;759;p49"/>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760" name="Google Shape;760;p49"/>
          <p:cNvSpPr txBox="1"/>
          <p:nvPr/>
        </p:nvSpPr>
        <p:spPr>
          <a:xfrm>
            <a:off x="171450" y="1371600"/>
            <a:ext cx="8772525" cy="47894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800"/>
              <a:buFont typeface="Arimo"/>
              <a:buNone/>
            </a:pPr>
            <a:r>
              <a:rPr lang="en-US" sz="2800" b="1" i="0" u="none" strike="noStrike" cap="none">
                <a:solidFill>
                  <a:schemeClr val="dk1"/>
                </a:solidFill>
                <a:latin typeface="Arimo"/>
                <a:ea typeface="Arimo"/>
                <a:cs typeface="Arimo"/>
                <a:sym typeface="Arimo"/>
              </a:rPr>
              <a:t>Before discussing data transfer in TCP and the issues such as flow, error, and congestion control, we describe the windows used in TCP. TCP uses two windows (send window and receive window) for each direction of data transfer, which means four windows for a bidirectional communication. To make the discussion simple, we make an assumption that communication is only unidirectional; the bidirectional communication can be inferred using two unidirectional communications with piggybacking.</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rgbClr val="FFFF99"/>
            </a:gs>
            <a:gs pos="100000">
              <a:srgbClr val="767647"/>
            </a:gs>
          </a:gsLst>
          <a:lin ang="0" scaled="0"/>
        </a:gradFill>
        <a:effectLst/>
      </p:bgPr>
    </p:bg>
    <p:spTree>
      <p:nvGrpSpPr>
        <p:cNvPr id="1" name="Shape 764"/>
        <p:cNvGrpSpPr/>
        <p:nvPr/>
      </p:nvGrpSpPr>
      <p:grpSpPr>
        <a:xfrm>
          <a:off x="0" y="0"/>
          <a:ext cx="0" cy="0"/>
          <a:chOff x="0" y="0"/>
          <a:chExt cx="0" cy="0"/>
        </a:xfrm>
      </p:grpSpPr>
      <p:sp>
        <p:nvSpPr>
          <p:cNvPr id="765" name="Google Shape;765;p50"/>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766" name="Google Shape;766;p50"/>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51</a:t>
            </a:fld>
            <a:endParaRPr sz="1400" b="0" i="0" u="none" strike="noStrike" cap="none">
              <a:solidFill>
                <a:srgbClr val="000000"/>
              </a:solidFill>
              <a:latin typeface="Arial"/>
              <a:ea typeface="Arial"/>
              <a:cs typeface="Arial"/>
              <a:sym typeface="Arial"/>
            </a:endParaRPr>
          </a:p>
        </p:txBody>
      </p:sp>
      <p:sp>
        <p:nvSpPr>
          <p:cNvPr id="767" name="Google Shape;767;p50"/>
          <p:cNvSpPr txBox="1"/>
          <p:nvPr/>
        </p:nvSpPr>
        <p:spPr>
          <a:xfrm>
            <a:off x="228600" y="152400"/>
            <a:ext cx="5468937" cy="5794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200"/>
              <a:buFont typeface="Times"/>
              <a:buNone/>
            </a:pPr>
            <a:r>
              <a:rPr lang="en-US" sz="3200" b="1" i="1" u="none" strike="noStrike" cap="none">
                <a:solidFill>
                  <a:schemeClr val="hlink"/>
                </a:solidFill>
                <a:latin typeface="Times"/>
                <a:ea typeface="Times"/>
                <a:cs typeface="Times"/>
                <a:sym typeface="Times"/>
              </a:rPr>
              <a:t>Topics Discussed in the Section</a:t>
            </a:r>
            <a:endParaRPr sz="1400" b="0" i="0" u="none" strike="noStrike" cap="none">
              <a:solidFill>
                <a:srgbClr val="000000"/>
              </a:solidFill>
              <a:latin typeface="Arial"/>
              <a:ea typeface="Arial"/>
              <a:cs typeface="Arial"/>
              <a:sym typeface="Arial"/>
            </a:endParaRPr>
          </a:p>
        </p:txBody>
      </p:sp>
      <p:sp>
        <p:nvSpPr>
          <p:cNvPr id="768" name="Google Shape;768;p50"/>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769" name="Google Shape;769;p50"/>
          <p:cNvSpPr txBox="1"/>
          <p:nvPr/>
        </p:nvSpPr>
        <p:spPr>
          <a:xfrm>
            <a:off x="304800" y="989012"/>
            <a:ext cx="8382000" cy="1031875"/>
          </a:xfrm>
          <a:prstGeom prst="rect">
            <a:avLst/>
          </a:prstGeom>
          <a:noFill/>
          <a:ln>
            <a:noFill/>
          </a:ln>
        </p:spPr>
        <p:txBody>
          <a:bodyPr spcFirstLastPara="1" wrap="square" lIns="91425" tIns="45700" rIns="91425" bIns="45700" anchor="t" anchorCtr="0">
            <a:spAutoFit/>
          </a:bodyPr>
          <a:lstStyle/>
          <a:p>
            <a:pPr marL="0" marR="0" lvl="0" indent="-208025" algn="l" rtl="0">
              <a:lnSpc>
                <a:spcPct val="100000"/>
              </a:lnSpc>
              <a:spcBef>
                <a:spcPts val="0"/>
              </a:spcBef>
              <a:spcAft>
                <a:spcPts val="0"/>
              </a:spcAft>
              <a:buClr>
                <a:schemeClr val="dk1"/>
              </a:buClr>
              <a:buSzPts val="3276"/>
              <a:buFont typeface="Noto Sans Symbols"/>
              <a:buChar char="✔"/>
            </a:pPr>
            <a:r>
              <a:rPr lang="en-US" sz="2800" b="1" i="0" u="none" strike="noStrike" cap="none">
                <a:solidFill>
                  <a:srgbClr val="0033CC"/>
                </a:solidFill>
                <a:latin typeface="Times New Roman"/>
                <a:ea typeface="Times New Roman"/>
                <a:cs typeface="Times New Roman"/>
                <a:sym typeface="Times New Roman"/>
              </a:rPr>
              <a:t> Send Window</a:t>
            </a:r>
            <a:endParaRPr sz="1400" b="0" i="0" u="none" strike="noStrike" cap="none">
              <a:solidFill>
                <a:srgbClr val="000000"/>
              </a:solidFill>
              <a:latin typeface="Arial"/>
              <a:ea typeface="Arial"/>
              <a:cs typeface="Arial"/>
              <a:sym typeface="Arial"/>
            </a:endParaRPr>
          </a:p>
          <a:p>
            <a:pPr marL="0" marR="0" lvl="0" indent="-208025" algn="l" rtl="0">
              <a:lnSpc>
                <a:spcPct val="100000"/>
              </a:lnSpc>
              <a:spcBef>
                <a:spcPts val="560"/>
              </a:spcBef>
              <a:spcAft>
                <a:spcPts val="0"/>
              </a:spcAft>
              <a:buClr>
                <a:schemeClr val="dk1"/>
              </a:buClr>
              <a:buSzPts val="3276"/>
              <a:buFont typeface="Noto Sans Symbols"/>
              <a:buChar char="✔"/>
            </a:pPr>
            <a:r>
              <a:rPr lang="en-US" sz="2800" b="1" i="0" u="none" strike="noStrike" cap="none">
                <a:solidFill>
                  <a:srgbClr val="0033CC"/>
                </a:solidFill>
                <a:latin typeface="Times New Roman"/>
                <a:ea typeface="Times New Roman"/>
                <a:cs typeface="Times New Roman"/>
                <a:sym typeface="Times New Roman"/>
              </a:rPr>
              <a:t> Receive Window </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9"/>
                                        </p:tgtEl>
                                        <p:attrNameLst>
                                          <p:attrName>style.visibility</p:attrName>
                                        </p:attrNameLst>
                                      </p:cBhvr>
                                      <p:to>
                                        <p:strVal val="visible"/>
                                      </p:to>
                                    </p:set>
                                    <p:animEffect transition="in" filter="fade">
                                      <p:cBhvr>
                                        <p:cTn id="7" dur="5000"/>
                                        <p:tgtEl>
                                          <p:spTgt spid="7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51"/>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775" name="Google Shape;775;p51"/>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52</a:t>
            </a:fld>
            <a:endParaRPr sz="1400" b="0" i="0" u="none" strike="noStrike" cap="none">
              <a:solidFill>
                <a:srgbClr val="000000"/>
              </a:solidFill>
              <a:latin typeface="Arial"/>
              <a:ea typeface="Arial"/>
              <a:cs typeface="Arial"/>
              <a:sym typeface="Arial"/>
            </a:endParaRPr>
          </a:p>
        </p:txBody>
      </p:sp>
      <p:sp>
        <p:nvSpPr>
          <p:cNvPr id="776" name="Google Shape;776;p51"/>
          <p:cNvSpPr txBox="1"/>
          <p:nvPr/>
        </p:nvSpPr>
        <p:spPr>
          <a:xfrm>
            <a:off x="990600" y="90487"/>
            <a:ext cx="571500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1800"/>
              <a:buFont typeface="Times New Roman"/>
              <a:buNone/>
            </a:pPr>
            <a:r>
              <a:rPr lang="en-US" sz="1800" b="1" i="0" u="none" strike="noStrike" cap="none">
                <a:solidFill>
                  <a:srgbClr val="0000FF"/>
                </a:solidFill>
                <a:latin typeface="Times New Roman"/>
                <a:ea typeface="Times New Roman"/>
                <a:cs typeface="Times New Roman"/>
                <a:sym typeface="Times New Roman"/>
              </a:rPr>
              <a:t>Figure 15.22</a:t>
            </a:r>
            <a:r>
              <a:rPr lang="en-US" sz="1800" b="1" i="0" u="none" strike="noStrike" cap="none">
                <a:solidFill>
                  <a:schemeClr val="accent2"/>
                </a:solidFill>
                <a:latin typeface="Times New Roman"/>
                <a:ea typeface="Times New Roman"/>
                <a:cs typeface="Times New Roman"/>
                <a:sym typeface="Times New Roman"/>
              </a:rPr>
              <a:t>    </a:t>
            </a:r>
            <a:r>
              <a:rPr lang="en-US" sz="1800" b="1" i="1" u="none" strike="noStrike" cap="none">
                <a:solidFill>
                  <a:schemeClr val="dk1"/>
                </a:solidFill>
                <a:latin typeface="Times New Roman"/>
                <a:ea typeface="Times New Roman"/>
                <a:cs typeface="Times New Roman"/>
                <a:sym typeface="Times New Roman"/>
              </a:rPr>
              <a:t>Send window in TCP</a:t>
            </a:r>
            <a:endParaRPr sz="1400" b="0" i="0" u="none" strike="noStrike" cap="none">
              <a:solidFill>
                <a:srgbClr val="000000"/>
              </a:solidFill>
              <a:latin typeface="Arial"/>
              <a:ea typeface="Arial"/>
              <a:cs typeface="Arial"/>
              <a:sym typeface="Arial"/>
            </a:endParaRPr>
          </a:p>
        </p:txBody>
      </p:sp>
      <p:sp>
        <p:nvSpPr>
          <p:cNvPr id="777" name="Google Shape;777;p51"/>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778" name="Google Shape;778;p5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779" name="Google Shape;779;p51"/>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780" name="Google Shape;780;p5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781" name="Google Shape;781;p5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782" name="Google Shape;782;p51"/>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783" name="Google Shape;783;p5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pic>
        <p:nvPicPr>
          <p:cNvPr id="784" name="Google Shape;784;p51"/>
          <p:cNvPicPr preferRelativeResize="0"/>
          <p:nvPr/>
        </p:nvPicPr>
        <p:blipFill rotWithShape="1">
          <a:blip r:embed="rId3">
            <a:alphaModFix/>
          </a:blip>
          <a:srcRect/>
          <a:stretch/>
        </p:blipFill>
        <p:spPr>
          <a:xfrm>
            <a:off x="249237" y="1123950"/>
            <a:ext cx="8613775" cy="2713037"/>
          </a:xfrm>
          <a:prstGeom prst="rect">
            <a:avLst/>
          </a:prstGeom>
          <a:noFill/>
          <a:ln>
            <a:noFill/>
          </a:ln>
        </p:spPr>
      </p:pic>
      <p:pic>
        <p:nvPicPr>
          <p:cNvPr id="785" name="Google Shape;785;p51"/>
          <p:cNvPicPr preferRelativeResize="0"/>
          <p:nvPr/>
        </p:nvPicPr>
        <p:blipFill rotWithShape="1">
          <a:blip r:embed="rId4">
            <a:alphaModFix/>
          </a:blip>
          <a:srcRect/>
          <a:stretch/>
        </p:blipFill>
        <p:spPr>
          <a:xfrm>
            <a:off x="546100" y="4151312"/>
            <a:ext cx="8316912" cy="18526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84"/>
                                        </p:tgtEl>
                                        <p:attrNameLst>
                                          <p:attrName>style.visibility</p:attrName>
                                        </p:attrNameLst>
                                      </p:cBhvr>
                                      <p:to>
                                        <p:strVal val="visible"/>
                                      </p:to>
                                    </p:set>
                                    <p:anim calcmode="lin" valueType="num">
                                      <p:cBhvr additive="base">
                                        <p:cTn id="7" dur="500"/>
                                        <p:tgtEl>
                                          <p:spTgt spid="784"/>
                                        </p:tgtEl>
                                        <p:attrNameLst>
                                          <p:attrName>ppt_w</p:attrName>
                                        </p:attrNameLst>
                                      </p:cBhvr>
                                      <p:tavLst>
                                        <p:tav tm="0">
                                          <p:val>
                                            <p:strVal val="0"/>
                                          </p:val>
                                        </p:tav>
                                        <p:tav tm="100000">
                                          <p:val>
                                            <p:strVal val="#ppt_w"/>
                                          </p:val>
                                        </p:tav>
                                      </p:tavLst>
                                    </p:anim>
                                    <p:anim calcmode="lin" valueType="num">
                                      <p:cBhvr additive="base">
                                        <p:cTn id="8" dur="500"/>
                                        <p:tgtEl>
                                          <p:spTgt spid="784"/>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785"/>
                                        </p:tgtEl>
                                        <p:attrNameLst>
                                          <p:attrName>style.visibility</p:attrName>
                                        </p:attrNameLst>
                                      </p:cBhvr>
                                      <p:to>
                                        <p:strVal val="visible"/>
                                      </p:to>
                                    </p:set>
                                    <p:anim calcmode="lin" valueType="num">
                                      <p:cBhvr additive="base">
                                        <p:cTn id="13" dur="500"/>
                                        <p:tgtEl>
                                          <p:spTgt spid="785"/>
                                        </p:tgtEl>
                                        <p:attrNameLst>
                                          <p:attrName>ppt_w</p:attrName>
                                        </p:attrNameLst>
                                      </p:cBhvr>
                                      <p:tavLst>
                                        <p:tav tm="0">
                                          <p:val>
                                            <p:strVal val="0"/>
                                          </p:val>
                                        </p:tav>
                                        <p:tav tm="100000">
                                          <p:val>
                                            <p:strVal val="#ppt_w"/>
                                          </p:val>
                                        </p:tav>
                                      </p:tavLst>
                                    </p:anim>
                                    <p:anim calcmode="lin" valueType="num">
                                      <p:cBhvr additive="base">
                                        <p:cTn id="14" dur="500"/>
                                        <p:tgtEl>
                                          <p:spTgt spid="78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52"/>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791" name="Google Shape;791;p52"/>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53</a:t>
            </a:fld>
            <a:endParaRPr sz="1400" b="0" i="0" u="none" strike="noStrike" cap="none">
              <a:solidFill>
                <a:srgbClr val="000000"/>
              </a:solidFill>
              <a:latin typeface="Arial"/>
              <a:ea typeface="Arial"/>
              <a:cs typeface="Arial"/>
              <a:sym typeface="Arial"/>
            </a:endParaRPr>
          </a:p>
        </p:txBody>
      </p:sp>
      <p:sp>
        <p:nvSpPr>
          <p:cNvPr id="792" name="Google Shape;792;p52"/>
          <p:cNvSpPr txBox="1"/>
          <p:nvPr/>
        </p:nvSpPr>
        <p:spPr>
          <a:xfrm>
            <a:off x="990600" y="90487"/>
            <a:ext cx="571500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1800"/>
              <a:buFont typeface="Times New Roman"/>
              <a:buNone/>
            </a:pPr>
            <a:r>
              <a:rPr lang="en-US" sz="1800" b="1" i="0" u="none" strike="noStrike" cap="none">
                <a:solidFill>
                  <a:srgbClr val="0000FF"/>
                </a:solidFill>
                <a:latin typeface="Times New Roman"/>
                <a:ea typeface="Times New Roman"/>
                <a:cs typeface="Times New Roman"/>
                <a:sym typeface="Times New Roman"/>
              </a:rPr>
              <a:t>Figure 15.23</a:t>
            </a:r>
            <a:r>
              <a:rPr lang="en-US" sz="1800" b="1" i="0" u="none" strike="noStrike" cap="none">
                <a:solidFill>
                  <a:schemeClr val="accent2"/>
                </a:solidFill>
                <a:latin typeface="Times New Roman"/>
                <a:ea typeface="Times New Roman"/>
                <a:cs typeface="Times New Roman"/>
                <a:sym typeface="Times New Roman"/>
              </a:rPr>
              <a:t>   </a:t>
            </a:r>
            <a:r>
              <a:rPr lang="en-US" sz="1800" b="1" i="1" u="none" strike="noStrike" cap="none">
                <a:solidFill>
                  <a:schemeClr val="dk1"/>
                </a:solidFill>
                <a:latin typeface="Times New Roman"/>
                <a:ea typeface="Times New Roman"/>
                <a:cs typeface="Times New Roman"/>
                <a:sym typeface="Times New Roman"/>
              </a:rPr>
              <a:t>Receive window in TCP</a:t>
            </a:r>
            <a:endParaRPr sz="1400" b="0" i="0" u="none" strike="noStrike" cap="none">
              <a:solidFill>
                <a:srgbClr val="000000"/>
              </a:solidFill>
              <a:latin typeface="Arial"/>
              <a:ea typeface="Arial"/>
              <a:cs typeface="Arial"/>
              <a:sym typeface="Arial"/>
            </a:endParaRPr>
          </a:p>
        </p:txBody>
      </p:sp>
      <p:sp>
        <p:nvSpPr>
          <p:cNvPr id="793" name="Google Shape;793;p52"/>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794" name="Google Shape;794;p52"/>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795" name="Google Shape;795;p52"/>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796" name="Google Shape;796;p52"/>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797" name="Google Shape;797;p52"/>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798" name="Google Shape;798;p52"/>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799" name="Google Shape;799;p52"/>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pic>
        <p:nvPicPr>
          <p:cNvPr id="800" name="Google Shape;800;p52"/>
          <p:cNvPicPr preferRelativeResize="0"/>
          <p:nvPr/>
        </p:nvPicPr>
        <p:blipFill rotWithShape="1">
          <a:blip r:embed="rId3">
            <a:alphaModFix/>
          </a:blip>
          <a:srcRect/>
          <a:stretch/>
        </p:blipFill>
        <p:spPr>
          <a:xfrm>
            <a:off x="938212" y="990600"/>
            <a:ext cx="7824787" cy="525938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53"/>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806" name="Google Shape;806;p53"/>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54</a:t>
            </a:fld>
            <a:endParaRPr sz="1400" b="0" i="0" u="none" strike="noStrike" cap="none">
              <a:solidFill>
                <a:srgbClr val="000000"/>
              </a:solidFill>
              <a:latin typeface="Arial"/>
              <a:ea typeface="Arial"/>
              <a:cs typeface="Arial"/>
              <a:sym typeface="Arial"/>
            </a:endParaRPr>
          </a:p>
        </p:txBody>
      </p:sp>
      <p:sp>
        <p:nvSpPr>
          <p:cNvPr id="807" name="Google Shape;807;p53"/>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808" name="Google Shape;808;p53"/>
          <p:cNvSpPr txBox="1"/>
          <p:nvPr/>
        </p:nvSpPr>
        <p:spPr>
          <a:xfrm>
            <a:off x="228600" y="355600"/>
            <a:ext cx="5083175" cy="650875"/>
          </a:xfrm>
          <a:prstGeom prst="rect">
            <a:avLst/>
          </a:prstGeom>
          <a:solidFill>
            <a:schemeClr val="folHlink"/>
          </a:solidFill>
          <a:ln w="9525" cap="flat" cmpd="sng">
            <a:solidFill>
              <a:schemeClr val="folHlink"/>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600"/>
              <a:buFont typeface="Times"/>
              <a:buNone/>
            </a:pPr>
            <a:r>
              <a:rPr lang="en-US" sz="3600" b="1" i="0" u="none" strike="noStrike" cap="none">
                <a:solidFill>
                  <a:schemeClr val="lt1"/>
                </a:solidFill>
                <a:latin typeface="Times"/>
                <a:ea typeface="Times"/>
                <a:cs typeface="Times"/>
                <a:sym typeface="Times"/>
              </a:rPr>
              <a:t>15-7  FLOW CONTROL</a:t>
            </a:r>
            <a:endParaRPr sz="1400" b="0" i="0" u="none" strike="noStrike" cap="none">
              <a:solidFill>
                <a:srgbClr val="000000"/>
              </a:solidFill>
              <a:latin typeface="Arial"/>
              <a:ea typeface="Arial"/>
              <a:cs typeface="Arial"/>
              <a:sym typeface="Arial"/>
            </a:endParaRPr>
          </a:p>
        </p:txBody>
      </p:sp>
      <p:sp>
        <p:nvSpPr>
          <p:cNvPr id="809" name="Google Shape;809;p53"/>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810" name="Google Shape;810;p53"/>
          <p:cNvSpPr txBox="1"/>
          <p:nvPr/>
        </p:nvSpPr>
        <p:spPr>
          <a:xfrm>
            <a:off x="361950" y="1504950"/>
            <a:ext cx="8591550" cy="47894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800"/>
              <a:buFont typeface="Arimo"/>
              <a:buNone/>
            </a:pPr>
            <a:r>
              <a:rPr lang="en-US" sz="2800" b="1" i="0" u="none" strike="noStrike" cap="none">
                <a:solidFill>
                  <a:schemeClr val="dk1"/>
                </a:solidFill>
                <a:latin typeface="Arimo"/>
                <a:ea typeface="Arimo"/>
                <a:cs typeface="Arimo"/>
                <a:sym typeface="Arimo"/>
              </a:rPr>
              <a:t>As discussed in Chapter 13, flow control balances the rate a producer creates data with the rate a consumer can use the data. TCP separates flow control from error control. In this section we discuss flow control, ignoring error control. We temporarily assume that the logical channel between the sending and receiving TCP is error-free. Figure 15.24 shows unidirectional data transfer between a sender and a receiver; bidirectional data transfer can be deduced from unidirectional one as discussed in Chapter 13.</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54"/>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816" name="Google Shape;816;p54"/>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55</a:t>
            </a:fld>
            <a:endParaRPr sz="1400" b="0" i="0" u="none" strike="noStrike" cap="none">
              <a:solidFill>
                <a:srgbClr val="000000"/>
              </a:solidFill>
              <a:latin typeface="Arial"/>
              <a:ea typeface="Arial"/>
              <a:cs typeface="Arial"/>
              <a:sym typeface="Arial"/>
            </a:endParaRPr>
          </a:p>
        </p:txBody>
      </p:sp>
      <p:sp>
        <p:nvSpPr>
          <p:cNvPr id="817" name="Google Shape;817;p54"/>
          <p:cNvSpPr txBox="1"/>
          <p:nvPr/>
        </p:nvSpPr>
        <p:spPr>
          <a:xfrm>
            <a:off x="990600" y="90487"/>
            <a:ext cx="571500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1800"/>
              <a:buFont typeface="Times New Roman"/>
              <a:buNone/>
            </a:pPr>
            <a:r>
              <a:rPr lang="en-US" sz="1800" b="1" i="0" u="none" strike="noStrike" cap="none">
                <a:solidFill>
                  <a:srgbClr val="0000FF"/>
                </a:solidFill>
                <a:latin typeface="Times New Roman"/>
                <a:ea typeface="Times New Roman"/>
                <a:cs typeface="Times New Roman"/>
                <a:sym typeface="Times New Roman"/>
              </a:rPr>
              <a:t>Figure 15.24</a:t>
            </a:r>
            <a:r>
              <a:rPr lang="en-US" sz="1800" b="1" i="0" u="none" strike="noStrike" cap="none">
                <a:solidFill>
                  <a:schemeClr val="accent2"/>
                </a:solidFill>
                <a:latin typeface="Times New Roman"/>
                <a:ea typeface="Times New Roman"/>
                <a:cs typeface="Times New Roman"/>
                <a:sym typeface="Times New Roman"/>
              </a:rPr>
              <a:t>    </a:t>
            </a:r>
            <a:r>
              <a:rPr lang="en-US" sz="1800" b="1" i="1" u="none" strike="noStrike" cap="none">
                <a:solidFill>
                  <a:schemeClr val="dk1"/>
                </a:solidFill>
                <a:latin typeface="Times New Roman"/>
                <a:ea typeface="Times New Roman"/>
                <a:cs typeface="Times New Roman"/>
                <a:sym typeface="Times New Roman"/>
              </a:rPr>
              <a:t>TCP/IP protocol suite</a:t>
            </a:r>
            <a:endParaRPr sz="1400" b="0" i="0" u="none" strike="noStrike" cap="none">
              <a:solidFill>
                <a:srgbClr val="000000"/>
              </a:solidFill>
              <a:latin typeface="Arial"/>
              <a:ea typeface="Arial"/>
              <a:cs typeface="Arial"/>
              <a:sym typeface="Arial"/>
            </a:endParaRPr>
          </a:p>
        </p:txBody>
      </p:sp>
      <p:sp>
        <p:nvSpPr>
          <p:cNvPr id="818" name="Google Shape;818;p54"/>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819" name="Google Shape;819;p54"/>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820" name="Google Shape;820;p54"/>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821" name="Google Shape;821;p54"/>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822" name="Google Shape;822;p54"/>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823" name="Google Shape;823;p54"/>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824" name="Google Shape;824;p54"/>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pic>
        <p:nvPicPr>
          <p:cNvPr id="825" name="Google Shape;825;p54"/>
          <p:cNvPicPr preferRelativeResize="0"/>
          <p:nvPr/>
        </p:nvPicPr>
        <p:blipFill rotWithShape="1">
          <a:blip r:embed="rId3">
            <a:alphaModFix/>
          </a:blip>
          <a:srcRect/>
          <a:stretch/>
        </p:blipFill>
        <p:spPr>
          <a:xfrm>
            <a:off x="338137" y="1935162"/>
            <a:ext cx="8199437" cy="2108200"/>
          </a:xfrm>
          <a:prstGeom prst="rect">
            <a:avLst/>
          </a:prstGeom>
          <a:noFill/>
          <a:ln>
            <a:noFill/>
          </a:ln>
        </p:spPr>
      </p:pic>
      <p:pic>
        <p:nvPicPr>
          <p:cNvPr id="826" name="Google Shape;826;p54"/>
          <p:cNvPicPr preferRelativeResize="0"/>
          <p:nvPr/>
        </p:nvPicPr>
        <p:blipFill rotWithShape="1">
          <a:blip r:embed="rId4">
            <a:alphaModFix/>
          </a:blip>
          <a:srcRect/>
          <a:stretch/>
        </p:blipFill>
        <p:spPr>
          <a:xfrm>
            <a:off x="1036637" y="2543175"/>
            <a:ext cx="950912" cy="777875"/>
          </a:xfrm>
          <a:prstGeom prst="rect">
            <a:avLst/>
          </a:prstGeom>
          <a:noFill/>
          <a:ln>
            <a:noFill/>
          </a:ln>
        </p:spPr>
      </p:pic>
      <p:pic>
        <p:nvPicPr>
          <p:cNvPr id="827" name="Google Shape;827;p54"/>
          <p:cNvPicPr preferRelativeResize="0"/>
          <p:nvPr/>
        </p:nvPicPr>
        <p:blipFill rotWithShape="1">
          <a:blip r:embed="rId5">
            <a:alphaModFix/>
          </a:blip>
          <a:srcRect/>
          <a:stretch/>
        </p:blipFill>
        <p:spPr>
          <a:xfrm>
            <a:off x="2220912" y="3540125"/>
            <a:ext cx="4397375" cy="427037"/>
          </a:xfrm>
          <a:prstGeom prst="rect">
            <a:avLst/>
          </a:prstGeom>
          <a:noFill/>
          <a:ln>
            <a:noFill/>
          </a:ln>
        </p:spPr>
      </p:pic>
      <p:pic>
        <p:nvPicPr>
          <p:cNvPr id="828" name="Google Shape;828;p54"/>
          <p:cNvPicPr preferRelativeResize="0"/>
          <p:nvPr/>
        </p:nvPicPr>
        <p:blipFill rotWithShape="1">
          <a:blip r:embed="rId6">
            <a:alphaModFix/>
          </a:blip>
          <a:srcRect/>
          <a:stretch/>
        </p:blipFill>
        <p:spPr>
          <a:xfrm>
            <a:off x="6877050" y="2527300"/>
            <a:ext cx="877887" cy="766762"/>
          </a:xfrm>
          <a:prstGeom prst="rect">
            <a:avLst/>
          </a:prstGeom>
          <a:noFill/>
          <a:ln>
            <a:noFill/>
          </a:ln>
        </p:spPr>
      </p:pic>
      <p:pic>
        <p:nvPicPr>
          <p:cNvPr id="829" name="Google Shape;829;p54"/>
          <p:cNvPicPr preferRelativeResize="0"/>
          <p:nvPr/>
        </p:nvPicPr>
        <p:blipFill rotWithShape="1">
          <a:blip r:embed="rId7">
            <a:alphaModFix/>
          </a:blip>
          <a:srcRect/>
          <a:stretch/>
        </p:blipFill>
        <p:spPr>
          <a:xfrm>
            <a:off x="1681162" y="3908425"/>
            <a:ext cx="5348287" cy="668337"/>
          </a:xfrm>
          <a:prstGeom prst="rect">
            <a:avLst/>
          </a:prstGeom>
          <a:noFill/>
          <a:ln>
            <a:noFill/>
          </a:ln>
        </p:spPr>
      </p:pic>
      <p:pic>
        <p:nvPicPr>
          <p:cNvPr id="830" name="Google Shape;830;p54"/>
          <p:cNvPicPr preferRelativeResize="0"/>
          <p:nvPr/>
        </p:nvPicPr>
        <p:blipFill rotWithShape="1">
          <a:blip r:embed="rId8">
            <a:alphaModFix/>
          </a:blip>
          <a:srcRect/>
          <a:stretch/>
        </p:blipFill>
        <p:spPr>
          <a:xfrm>
            <a:off x="2212975" y="2344737"/>
            <a:ext cx="1462087" cy="11588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26"/>
                                        </p:tgtEl>
                                        <p:attrNameLst>
                                          <p:attrName>style.visibility</p:attrName>
                                        </p:attrNameLst>
                                      </p:cBhvr>
                                      <p:to>
                                        <p:strVal val="visible"/>
                                      </p:to>
                                    </p:set>
                                    <p:animEffect transition="in" filter="fade">
                                      <p:cBhvr>
                                        <p:cTn id="11" dur="2000"/>
                                        <p:tgtEl>
                                          <p:spTgt spid="8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27"/>
                                        </p:tgtEl>
                                        <p:attrNameLst>
                                          <p:attrName>style.visibility</p:attrName>
                                        </p:attrNameLst>
                                      </p:cBhvr>
                                      <p:to>
                                        <p:strVal val="visible"/>
                                      </p:to>
                                    </p:set>
                                    <p:animEffect transition="in" filter="fade">
                                      <p:cBhvr>
                                        <p:cTn id="16" dur="2000"/>
                                        <p:tgtEl>
                                          <p:spTgt spid="82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28"/>
                                        </p:tgtEl>
                                        <p:attrNameLst>
                                          <p:attrName>style.visibility</p:attrName>
                                        </p:attrNameLst>
                                      </p:cBhvr>
                                      <p:to>
                                        <p:strVal val="visible"/>
                                      </p:to>
                                    </p:set>
                                    <p:animEffect transition="in" filter="fade">
                                      <p:cBhvr>
                                        <p:cTn id="21" dur="2000"/>
                                        <p:tgtEl>
                                          <p:spTgt spid="82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29"/>
                                        </p:tgtEl>
                                        <p:attrNameLst>
                                          <p:attrName>style.visibility</p:attrName>
                                        </p:attrNameLst>
                                      </p:cBhvr>
                                      <p:to>
                                        <p:strVal val="visible"/>
                                      </p:to>
                                    </p:set>
                                    <p:animEffect transition="in" filter="fade">
                                      <p:cBhvr>
                                        <p:cTn id="26" dur="2000"/>
                                        <p:tgtEl>
                                          <p:spTgt spid="82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30"/>
                                        </p:tgtEl>
                                        <p:attrNameLst>
                                          <p:attrName>style.visibility</p:attrName>
                                        </p:attrNameLst>
                                      </p:cBhvr>
                                      <p:to>
                                        <p:strVal val="visible"/>
                                      </p:to>
                                    </p:set>
                                    <p:animEffect transition="in" filter="fade">
                                      <p:cBhvr>
                                        <p:cTn id="31" dur="2000"/>
                                        <p:tgtEl>
                                          <p:spTgt spid="8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55"/>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836" name="Google Shape;836;p55"/>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56</a:t>
            </a:fld>
            <a:endParaRPr sz="1400" b="0" i="0" u="none" strike="noStrike" cap="none">
              <a:solidFill>
                <a:srgbClr val="000000"/>
              </a:solidFill>
              <a:latin typeface="Arial"/>
              <a:ea typeface="Arial"/>
              <a:cs typeface="Arial"/>
              <a:sym typeface="Arial"/>
            </a:endParaRPr>
          </a:p>
        </p:txBody>
      </p:sp>
      <p:sp>
        <p:nvSpPr>
          <p:cNvPr id="837" name="Google Shape;837;p55"/>
          <p:cNvSpPr txBox="1"/>
          <p:nvPr/>
        </p:nvSpPr>
        <p:spPr>
          <a:xfrm>
            <a:off x="990600" y="90487"/>
            <a:ext cx="571500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1800"/>
              <a:buFont typeface="Times New Roman"/>
              <a:buNone/>
            </a:pPr>
            <a:r>
              <a:rPr lang="en-US" sz="1800" b="1" i="0" u="none" strike="noStrike" cap="none">
                <a:solidFill>
                  <a:srgbClr val="0000FF"/>
                </a:solidFill>
                <a:latin typeface="Times New Roman"/>
                <a:ea typeface="Times New Roman"/>
                <a:cs typeface="Times New Roman"/>
                <a:sym typeface="Times New Roman"/>
              </a:rPr>
              <a:t>Figure 15.25</a:t>
            </a:r>
            <a:r>
              <a:rPr lang="en-US" sz="1800" b="1" i="0" u="none" strike="noStrike" cap="none">
                <a:solidFill>
                  <a:schemeClr val="accent2"/>
                </a:solidFill>
                <a:latin typeface="Times New Roman"/>
                <a:ea typeface="Times New Roman"/>
                <a:cs typeface="Times New Roman"/>
                <a:sym typeface="Times New Roman"/>
              </a:rPr>
              <a:t>    </a:t>
            </a:r>
            <a:r>
              <a:rPr lang="en-US" sz="1800" b="1" i="1" u="none" strike="noStrike" cap="none">
                <a:solidFill>
                  <a:schemeClr val="dk1"/>
                </a:solidFill>
                <a:latin typeface="Times New Roman"/>
                <a:ea typeface="Times New Roman"/>
                <a:cs typeface="Times New Roman"/>
                <a:sym typeface="Times New Roman"/>
              </a:rPr>
              <a:t>An example of flow control</a:t>
            </a:r>
            <a:endParaRPr sz="1400" b="0" i="0" u="none" strike="noStrike" cap="none">
              <a:solidFill>
                <a:srgbClr val="000000"/>
              </a:solidFill>
              <a:latin typeface="Arial"/>
              <a:ea typeface="Arial"/>
              <a:cs typeface="Arial"/>
              <a:sym typeface="Arial"/>
            </a:endParaRPr>
          </a:p>
        </p:txBody>
      </p:sp>
      <p:sp>
        <p:nvSpPr>
          <p:cNvPr id="838" name="Google Shape;838;p55"/>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839" name="Google Shape;839;p55"/>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840" name="Google Shape;840;p55"/>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841" name="Google Shape;841;p55"/>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842" name="Google Shape;842;p55"/>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843" name="Google Shape;843;p55"/>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844" name="Google Shape;844;p55"/>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pic>
        <p:nvPicPr>
          <p:cNvPr id="845" name="Google Shape;845;p55"/>
          <p:cNvPicPr preferRelativeResize="0"/>
          <p:nvPr/>
        </p:nvPicPr>
        <p:blipFill rotWithShape="1">
          <a:blip r:embed="rId3">
            <a:alphaModFix/>
          </a:blip>
          <a:srcRect/>
          <a:stretch/>
        </p:blipFill>
        <p:spPr>
          <a:xfrm>
            <a:off x="1598612" y="762000"/>
            <a:ext cx="5868987" cy="55626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56"/>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851" name="Google Shape;851;p56"/>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57</a:t>
            </a:fld>
            <a:endParaRPr sz="1400" b="0" i="0" u="none" strike="noStrike" cap="none">
              <a:solidFill>
                <a:srgbClr val="000000"/>
              </a:solidFill>
              <a:latin typeface="Arial"/>
              <a:ea typeface="Arial"/>
              <a:cs typeface="Arial"/>
              <a:sym typeface="Arial"/>
            </a:endParaRPr>
          </a:p>
        </p:txBody>
      </p:sp>
      <p:sp>
        <p:nvSpPr>
          <p:cNvPr id="852" name="Google Shape;852;p56"/>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853" name="Google Shape;853;p56"/>
          <p:cNvSpPr txBox="1"/>
          <p:nvPr/>
        </p:nvSpPr>
        <p:spPr>
          <a:xfrm>
            <a:off x="228600" y="355600"/>
            <a:ext cx="5337175" cy="650875"/>
          </a:xfrm>
          <a:prstGeom prst="rect">
            <a:avLst/>
          </a:prstGeom>
          <a:solidFill>
            <a:schemeClr val="folHlink"/>
          </a:solidFill>
          <a:ln w="9525" cap="flat" cmpd="sng">
            <a:solidFill>
              <a:schemeClr val="folHlink"/>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600"/>
              <a:buFont typeface="Times"/>
              <a:buNone/>
            </a:pPr>
            <a:r>
              <a:rPr lang="en-US" sz="3600" b="1" i="0" u="none" strike="noStrike" cap="none">
                <a:solidFill>
                  <a:schemeClr val="lt1"/>
                </a:solidFill>
                <a:latin typeface="Times"/>
                <a:ea typeface="Times"/>
                <a:cs typeface="Times"/>
                <a:sym typeface="Times"/>
              </a:rPr>
              <a:t>15-8  ERROR CONTROL</a:t>
            </a:r>
            <a:endParaRPr sz="1400" b="0" i="0" u="none" strike="noStrike" cap="none">
              <a:solidFill>
                <a:srgbClr val="000000"/>
              </a:solidFill>
              <a:latin typeface="Arial"/>
              <a:ea typeface="Arial"/>
              <a:cs typeface="Arial"/>
              <a:sym typeface="Arial"/>
            </a:endParaRPr>
          </a:p>
        </p:txBody>
      </p:sp>
      <p:sp>
        <p:nvSpPr>
          <p:cNvPr id="854" name="Google Shape;854;p56"/>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855" name="Google Shape;855;p56"/>
          <p:cNvSpPr txBox="1"/>
          <p:nvPr/>
        </p:nvSpPr>
        <p:spPr>
          <a:xfrm>
            <a:off x="381000" y="1524000"/>
            <a:ext cx="8181975" cy="39354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800"/>
              <a:buFont typeface="Arimo"/>
              <a:buNone/>
            </a:pPr>
            <a:r>
              <a:rPr lang="en-US" sz="2800" b="1" i="0" u="none" strike="noStrike" cap="none">
                <a:solidFill>
                  <a:schemeClr val="dk1"/>
                </a:solidFill>
                <a:latin typeface="Arimo"/>
                <a:ea typeface="Arimo"/>
                <a:cs typeface="Arimo"/>
                <a:sym typeface="Arimo"/>
              </a:rPr>
              <a:t>TCP is a reliable transport layer protocol. This means that an application program that delivers a stream of data to TCP relies on TCP to deliver the entire stream to the application program on the other end in order, without error, and without any part lost or duplicated.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800"/>
              <a:buFont typeface="Arimo"/>
              <a:buNone/>
            </a:pPr>
            <a:r>
              <a:rPr lang="en-US" sz="2800" b="1" i="0" u="none" strike="noStrike" cap="none">
                <a:solidFill>
                  <a:schemeClr val="dk1"/>
                </a:solidFill>
                <a:latin typeface="Arimo"/>
                <a:ea typeface="Arimo"/>
                <a:cs typeface="Arimo"/>
                <a:sym typeface="Arimo"/>
              </a:rPr>
              <a:t>	Error control in TCP is achieved through the use of three tools:  </a:t>
            </a:r>
            <a:r>
              <a:rPr lang="en-US" sz="2800" b="1" i="1" u="none" strike="noStrike" cap="none">
                <a:solidFill>
                  <a:schemeClr val="hlink"/>
                </a:solidFill>
                <a:latin typeface="Arimo"/>
                <a:ea typeface="Arimo"/>
                <a:cs typeface="Arimo"/>
                <a:sym typeface="Arimo"/>
              </a:rPr>
              <a:t>checksum</a:t>
            </a:r>
            <a:r>
              <a:rPr lang="en-US" sz="2800" b="1" i="0" u="none" strike="noStrike" cap="none">
                <a:solidFill>
                  <a:schemeClr val="dk1"/>
                </a:solidFill>
                <a:latin typeface="Arimo"/>
                <a:ea typeface="Arimo"/>
                <a:cs typeface="Arimo"/>
                <a:sym typeface="Arimo"/>
              </a:rPr>
              <a:t>, </a:t>
            </a:r>
            <a:r>
              <a:rPr lang="en-US" sz="2800" b="1" i="1" u="none" strike="noStrike" cap="none">
                <a:solidFill>
                  <a:schemeClr val="hlink"/>
                </a:solidFill>
                <a:latin typeface="Arimo"/>
                <a:ea typeface="Arimo"/>
                <a:cs typeface="Arimo"/>
                <a:sym typeface="Arimo"/>
              </a:rPr>
              <a:t>acknowledgment</a:t>
            </a:r>
            <a:r>
              <a:rPr lang="en-US" sz="2800" b="1" i="0" u="none" strike="noStrike" cap="none">
                <a:solidFill>
                  <a:schemeClr val="dk1"/>
                </a:solidFill>
                <a:latin typeface="Arimo"/>
                <a:ea typeface="Arimo"/>
                <a:cs typeface="Arimo"/>
                <a:sym typeface="Arimo"/>
              </a:rPr>
              <a:t>, and </a:t>
            </a:r>
            <a:r>
              <a:rPr lang="en-US" sz="2800" b="1" i="1" u="none" strike="noStrike" cap="none">
                <a:solidFill>
                  <a:schemeClr val="hlink"/>
                </a:solidFill>
                <a:latin typeface="Arimo"/>
                <a:ea typeface="Arimo"/>
                <a:cs typeface="Arimo"/>
                <a:sym typeface="Arimo"/>
              </a:rPr>
              <a:t>time-out</a:t>
            </a:r>
            <a:r>
              <a:rPr lang="en-US" sz="2800" b="1" i="0" u="none" strike="noStrike" cap="none">
                <a:solidFill>
                  <a:schemeClr val="dk1"/>
                </a:solidFill>
                <a:latin typeface="Arimo"/>
                <a:ea typeface="Arimo"/>
                <a:cs typeface="Arimo"/>
                <a:sym typeface="Arimo"/>
              </a:rPr>
              <a: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a:gsLst>
            <a:gs pos="0">
              <a:srgbClr val="FFFF99"/>
            </a:gs>
            <a:gs pos="100000">
              <a:srgbClr val="767647"/>
            </a:gs>
          </a:gsLst>
          <a:lin ang="0" scaled="0"/>
        </a:gradFill>
        <a:effectLst/>
      </p:bgPr>
    </p:bg>
    <p:spTree>
      <p:nvGrpSpPr>
        <p:cNvPr id="1" name="Shape 859"/>
        <p:cNvGrpSpPr/>
        <p:nvPr/>
      </p:nvGrpSpPr>
      <p:grpSpPr>
        <a:xfrm>
          <a:off x="0" y="0"/>
          <a:ext cx="0" cy="0"/>
          <a:chOff x="0" y="0"/>
          <a:chExt cx="0" cy="0"/>
        </a:xfrm>
      </p:grpSpPr>
      <p:sp>
        <p:nvSpPr>
          <p:cNvPr id="860" name="Google Shape;860;p57"/>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861" name="Google Shape;861;p57"/>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58</a:t>
            </a:fld>
            <a:endParaRPr sz="1400" b="0" i="0" u="none" strike="noStrike" cap="none">
              <a:solidFill>
                <a:srgbClr val="000000"/>
              </a:solidFill>
              <a:latin typeface="Arial"/>
              <a:ea typeface="Arial"/>
              <a:cs typeface="Arial"/>
              <a:sym typeface="Arial"/>
            </a:endParaRPr>
          </a:p>
        </p:txBody>
      </p:sp>
      <p:sp>
        <p:nvSpPr>
          <p:cNvPr id="862" name="Google Shape;862;p57"/>
          <p:cNvSpPr txBox="1"/>
          <p:nvPr/>
        </p:nvSpPr>
        <p:spPr>
          <a:xfrm>
            <a:off x="228600" y="152400"/>
            <a:ext cx="5468937" cy="5794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200"/>
              <a:buFont typeface="Times"/>
              <a:buNone/>
            </a:pPr>
            <a:r>
              <a:rPr lang="en-US" sz="3200" b="1" i="1" u="none" strike="noStrike" cap="none">
                <a:solidFill>
                  <a:schemeClr val="hlink"/>
                </a:solidFill>
                <a:latin typeface="Times"/>
                <a:ea typeface="Times"/>
                <a:cs typeface="Times"/>
                <a:sym typeface="Times"/>
              </a:rPr>
              <a:t>Topics Discussed in the Section</a:t>
            </a:r>
            <a:endParaRPr sz="1400" b="0" i="0" u="none" strike="noStrike" cap="none">
              <a:solidFill>
                <a:srgbClr val="000000"/>
              </a:solidFill>
              <a:latin typeface="Arial"/>
              <a:ea typeface="Arial"/>
              <a:cs typeface="Arial"/>
              <a:sym typeface="Arial"/>
            </a:endParaRPr>
          </a:p>
        </p:txBody>
      </p:sp>
      <p:sp>
        <p:nvSpPr>
          <p:cNvPr id="863" name="Google Shape;863;p57"/>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864" name="Google Shape;864;p57"/>
          <p:cNvSpPr txBox="1"/>
          <p:nvPr/>
        </p:nvSpPr>
        <p:spPr>
          <a:xfrm>
            <a:off x="304800" y="989012"/>
            <a:ext cx="8382000" cy="5607050"/>
          </a:xfrm>
          <a:prstGeom prst="rect">
            <a:avLst/>
          </a:prstGeom>
          <a:noFill/>
          <a:ln>
            <a:noFill/>
          </a:ln>
        </p:spPr>
        <p:txBody>
          <a:bodyPr spcFirstLastPara="1" wrap="square" lIns="91425" tIns="45700" rIns="91425" bIns="45700" anchor="t" anchorCtr="0">
            <a:spAutoFit/>
          </a:bodyPr>
          <a:lstStyle/>
          <a:p>
            <a:pPr marL="0" marR="0" lvl="0" indent="-208025" algn="l" rtl="0">
              <a:lnSpc>
                <a:spcPct val="100000"/>
              </a:lnSpc>
              <a:spcBef>
                <a:spcPts val="0"/>
              </a:spcBef>
              <a:spcAft>
                <a:spcPts val="0"/>
              </a:spcAft>
              <a:buClr>
                <a:schemeClr val="dk1"/>
              </a:buClr>
              <a:buSzPts val="3276"/>
              <a:buFont typeface="Noto Sans Symbols"/>
              <a:buChar char="✔"/>
            </a:pPr>
            <a:r>
              <a:rPr lang="en-US" sz="2800" b="1" i="0" u="none" strike="noStrike" cap="none">
                <a:solidFill>
                  <a:srgbClr val="0033CC"/>
                </a:solidFill>
                <a:latin typeface="Times New Roman"/>
                <a:ea typeface="Times New Roman"/>
                <a:cs typeface="Times New Roman"/>
                <a:sym typeface="Times New Roman"/>
              </a:rPr>
              <a:t> Checksum</a:t>
            </a:r>
            <a:endParaRPr sz="1400" b="0" i="0" u="none" strike="noStrike" cap="none">
              <a:solidFill>
                <a:srgbClr val="000000"/>
              </a:solidFill>
              <a:latin typeface="Arial"/>
              <a:ea typeface="Arial"/>
              <a:cs typeface="Arial"/>
              <a:sym typeface="Arial"/>
            </a:endParaRPr>
          </a:p>
          <a:p>
            <a:pPr marL="0" marR="0" lvl="0" indent="-208025" algn="l" rtl="0">
              <a:lnSpc>
                <a:spcPct val="100000"/>
              </a:lnSpc>
              <a:spcBef>
                <a:spcPts val="560"/>
              </a:spcBef>
              <a:spcAft>
                <a:spcPts val="0"/>
              </a:spcAft>
              <a:buClr>
                <a:schemeClr val="dk1"/>
              </a:buClr>
              <a:buSzPts val="3276"/>
              <a:buFont typeface="Noto Sans Symbols"/>
              <a:buChar char="✔"/>
            </a:pPr>
            <a:r>
              <a:rPr lang="en-US" sz="2800" b="1" i="0" u="none" strike="noStrike" cap="none">
                <a:solidFill>
                  <a:srgbClr val="0033CC"/>
                </a:solidFill>
                <a:latin typeface="Times New Roman"/>
                <a:ea typeface="Times New Roman"/>
                <a:cs typeface="Times New Roman"/>
                <a:sym typeface="Times New Roman"/>
              </a:rPr>
              <a:t> Acknowledgment: cumulative, SACK.</a:t>
            </a:r>
            <a:endParaRPr sz="1400" b="0" i="0" u="none" strike="noStrike" cap="none">
              <a:solidFill>
                <a:srgbClr val="000000"/>
              </a:solidFill>
              <a:latin typeface="Arial"/>
              <a:ea typeface="Arial"/>
              <a:cs typeface="Arial"/>
              <a:sym typeface="Arial"/>
            </a:endParaRPr>
          </a:p>
          <a:p>
            <a:pPr marL="0" marR="0" lvl="0" indent="-208025" algn="l" rtl="0">
              <a:lnSpc>
                <a:spcPct val="100000"/>
              </a:lnSpc>
              <a:spcBef>
                <a:spcPts val="560"/>
              </a:spcBef>
              <a:spcAft>
                <a:spcPts val="0"/>
              </a:spcAft>
              <a:buClr>
                <a:schemeClr val="dk1"/>
              </a:buClr>
              <a:buSzPts val="3276"/>
              <a:buFont typeface="Noto Sans Symbols"/>
              <a:buChar char="✔"/>
            </a:pPr>
            <a:r>
              <a:rPr lang="en-US" sz="2800" b="1" i="0" u="none" strike="noStrike" cap="none">
                <a:solidFill>
                  <a:srgbClr val="0033CC"/>
                </a:solidFill>
                <a:latin typeface="Times New Roman"/>
                <a:ea typeface="Times New Roman"/>
                <a:cs typeface="Times New Roman"/>
                <a:sym typeface="Times New Roman"/>
              </a:rPr>
              <a:t> Retransmission: RTO, 3 DUPLICATE ACKS.</a:t>
            </a:r>
            <a:endParaRPr sz="1400" b="0" i="0" u="none" strike="noStrike" cap="none">
              <a:solidFill>
                <a:srgbClr val="000000"/>
              </a:solidFill>
              <a:latin typeface="Arial"/>
              <a:ea typeface="Arial"/>
              <a:cs typeface="Arial"/>
              <a:sym typeface="Arial"/>
            </a:endParaRPr>
          </a:p>
          <a:p>
            <a:pPr marL="0" marR="0" lvl="0" indent="-208025" algn="l" rtl="0">
              <a:lnSpc>
                <a:spcPct val="100000"/>
              </a:lnSpc>
              <a:spcBef>
                <a:spcPts val="560"/>
              </a:spcBef>
              <a:spcAft>
                <a:spcPts val="0"/>
              </a:spcAft>
              <a:buClr>
                <a:schemeClr val="dk1"/>
              </a:buClr>
              <a:buSzPts val="3276"/>
              <a:buFont typeface="Noto Sans Symbols"/>
              <a:buChar char="✔"/>
            </a:pPr>
            <a:r>
              <a:rPr lang="en-US" sz="2800" b="1" i="0" u="none" strike="noStrike" cap="none">
                <a:solidFill>
                  <a:srgbClr val="0033CC"/>
                </a:solidFill>
                <a:latin typeface="Times New Roman"/>
                <a:ea typeface="Times New Roman"/>
                <a:cs typeface="Times New Roman"/>
                <a:sym typeface="Times New Roman"/>
              </a:rPr>
              <a:t> Out-of-Order Segments:</a:t>
            </a:r>
            <a:endParaRPr sz="1400" b="0" i="0" u="none" strike="noStrike" cap="none">
              <a:solidFill>
                <a:srgbClr val="000000"/>
              </a:solidFill>
              <a:latin typeface="Arial"/>
              <a:ea typeface="Arial"/>
              <a:cs typeface="Arial"/>
              <a:sym typeface="Arial"/>
            </a:endParaRPr>
          </a:p>
          <a:p>
            <a:pPr marL="0" marR="0" lvl="0" indent="-208025" algn="l" rtl="0">
              <a:lnSpc>
                <a:spcPct val="100000"/>
              </a:lnSpc>
              <a:spcBef>
                <a:spcPts val="560"/>
              </a:spcBef>
              <a:spcAft>
                <a:spcPts val="0"/>
              </a:spcAft>
              <a:buClr>
                <a:schemeClr val="dk1"/>
              </a:buClr>
              <a:buSzPts val="3276"/>
              <a:buFont typeface="Arial"/>
              <a:buChar char="•"/>
            </a:pPr>
            <a:r>
              <a:rPr lang="en-US" sz="2800" b="1" i="0" u="none" strike="noStrike" cap="none">
                <a:solidFill>
                  <a:srgbClr val="0033CC"/>
                </a:solidFill>
                <a:latin typeface="Times New Roman"/>
                <a:ea typeface="Times New Roman"/>
                <a:cs typeface="Times New Roman"/>
                <a:sym typeface="Times New Roman"/>
              </a:rPr>
              <a:t> NORMAL  OPERATIONS</a:t>
            </a:r>
            <a:endParaRPr sz="1400" b="0" i="0" u="none" strike="noStrike" cap="none">
              <a:solidFill>
                <a:srgbClr val="000000"/>
              </a:solidFill>
              <a:latin typeface="Arial"/>
              <a:ea typeface="Arial"/>
              <a:cs typeface="Arial"/>
              <a:sym typeface="Arial"/>
            </a:endParaRPr>
          </a:p>
          <a:p>
            <a:pPr marL="0" marR="0" lvl="0" indent="-208025" algn="l" rtl="0">
              <a:lnSpc>
                <a:spcPct val="100000"/>
              </a:lnSpc>
              <a:spcBef>
                <a:spcPts val="560"/>
              </a:spcBef>
              <a:spcAft>
                <a:spcPts val="0"/>
              </a:spcAft>
              <a:buClr>
                <a:schemeClr val="dk1"/>
              </a:buClr>
              <a:buSzPts val="3276"/>
              <a:buFont typeface="Arial"/>
              <a:buChar char="•"/>
            </a:pPr>
            <a:r>
              <a:rPr lang="en-US" sz="2800" b="1" i="0" u="none" strike="noStrike" cap="none">
                <a:solidFill>
                  <a:srgbClr val="0033CC"/>
                </a:solidFill>
                <a:latin typeface="Times New Roman"/>
                <a:ea typeface="Times New Roman"/>
                <a:cs typeface="Times New Roman"/>
                <a:sym typeface="Times New Roman"/>
              </a:rPr>
              <a:t>LOST SEGMENT</a:t>
            </a:r>
            <a:endParaRPr sz="1400" b="0" i="0" u="none" strike="noStrike" cap="none">
              <a:solidFill>
                <a:srgbClr val="000000"/>
              </a:solidFill>
              <a:latin typeface="Arial"/>
              <a:ea typeface="Arial"/>
              <a:cs typeface="Arial"/>
              <a:sym typeface="Arial"/>
            </a:endParaRPr>
          </a:p>
          <a:p>
            <a:pPr marL="0" marR="0" lvl="0" indent="-208025" algn="l" rtl="0">
              <a:lnSpc>
                <a:spcPct val="100000"/>
              </a:lnSpc>
              <a:spcBef>
                <a:spcPts val="560"/>
              </a:spcBef>
              <a:spcAft>
                <a:spcPts val="0"/>
              </a:spcAft>
              <a:buClr>
                <a:schemeClr val="dk1"/>
              </a:buClr>
              <a:buSzPts val="3276"/>
              <a:buFont typeface="Arial"/>
              <a:buChar char="•"/>
            </a:pPr>
            <a:r>
              <a:rPr lang="en-US" sz="2800" b="1" i="0" u="none" strike="noStrike" cap="none">
                <a:solidFill>
                  <a:srgbClr val="0033CC"/>
                </a:solidFill>
                <a:latin typeface="Times New Roman"/>
                <a:ea typeface="Times New Roman"/>
                <a:cs typeface="Times New Roman"/>
                <a:sym typeface="Times New Roman"/>
              </a:rPr>
              <a:t>FAST RETRANMISSION</a:t>
            </a:r>
            <a:endParaRPr sz="1400" b="0" i="0" u="none" strike="noStrike" cap="none">
              <a:solidFill>
                <a:srgbClr val="000000"/>
              </a:solidFill>
              <a:latin typeface="Arial"/>
              <a:ea typeface="Arial"/>
              <a:cs typeface="Arial"/>
              <a:sym typeface="Arial"/>
            </a:endParaRPr>
          </a:p>
          <a:p>
            <a:pPr marL="0" marR="0" lvl="0" indent="-208025" algn="l" rtl="0">
              <a:lnSpc>
                <a:spcPct val="100000"/>
              </a:lnSpc>
              <a:spcBef>
                <a:spcPts val="560"/>
              </a:spcBef>
              <a:spcAft>
                <a:spcPts val="0"/>
              </a:spcAft>
              <a:buClr>
                <a:schemeClr val="dk1"/>
              </a:buClr>
              <a:buSzPts val="3276"/>
              <a:buFont typeface="Arial"/>
              <a:buChar char="•"/>
            </a:pPr>
            <a:r>
              <a:rPr lang="en-US" sz="2800" b="1" i="0" u="none" strike="noStrike" cap="none">
                <a:solidFill>
                  <a:srgbClr val="0033CC"/>
                </a:solidFill>
                <a:latin typeface="Times New Roman"/>
                <a:ea typeface="Times New Roman"/>
                <a:cs typeface="Times New Roman"/>
                <a:sym typeface="Times New Roman"/>
              </a:rPr>
              <a:t>AUTOMATICALLY CORRECTED LOST ACK</a:t>
            </a:r>
            <a:endParaRPr sz="1400" b="0" i="0" u="none" strike="noStrike" cap="none">
              <a:solidFill>
                <a:srgbClr val="000000"/>
              </a:solidFill>
              <a:latin typeface="Arial"/>
              <a:ea typeface="Arial"/>
              <a:cs typeface="Arial"/>
              <a:sym typeface="Arial"/>
            </a:endParaRPr>
          </a:p>
          <a:p>
            <a:pPr marL="0" marR="0" lvl="0" indent="-208025" algn="l" rtl="0">
              <a:lnSpc>
                <a:spcPct val="100000"/>
              </a:lnSpc>
              <a:spcBef>
                <a:spcPts val="560"/>
              </a:spcBef>
              <a:spcAft>
                <a:spcPts val="0"/>
              </a:spcAft>
              <a:buClr>
                <a:schemeClr val="dk1"/>
              </a:buClr>
              <a:buSzPts val="3276"/>
              <a:buFont typeface="Arial"/>
              <a:buChar char="•"/>
            </a:pPr>
            <a:r>
              <a:rPr lang="en-US" sz="2800" b="1" i="0" u="none" strike="noStrike" cap="none">
                <a:solidFill>
                  <a:srgbClr val="0033CC"/>
                </a:solidFill>
                <a:latin typeface="Times New Roman"/>
                <a:ea typeface="Times New Roman"/>
                <a:cs typeface="Times New Roman"/>
                <a:sym typeface="Times New Roman"/>
              </a:rPr>
              <a:t>LOST ACK CORRECTED BY RESENDING A SEGMENT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280"/>
              </a:spcBef>
              <a:spcAft>
                <a:spcPts val="0"/>
              </a:spcAft>
              <a:buClr>
                <a:srgbClr val="000000"/>
              </a:buClr>
              <a:buSzPts val="2800"/>
              <a:buFont typeface="Arial"/>
              <a:buNone/>
            </a:pPr>
            <a:endParaRPr sz="2800" b="1" i="0" u="none" strike="noStrike" cap="none">
              <a:solidFill>
                <a:srgbClr val="0033CC"/>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4"/>
                                        </p:tgtEl>
                                        <p:attrNameLst>
                                          <p:attrName>style.visibility</p:attrName>
                                        </p:attrNameLst>
                                      </p:cBhvr>
                                      <p:to>
                                        <p:strVal val="visible"/>
                                      </p:to>
                                    </p:set>
                                    <p:animEffect transition="in" filter="fade">
                                      <p:cBhvr>
                                        <p:cTn id="7" dur="5000"/>
                                        <p:tgtEl>
                                          <p:spTgt spid="8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g33f92538b1_0_0"/>
          <p:cNvSpPr txBox="1">
            <a:spLocks noGrp="1"/>
          </p:cNvSpPr>
          <p:nvPr>
            <p:ph type="sldNum" idx="12"/>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Tahoma"/>
              <a:buNone/>
            </a:pPr>
            <a:fld id="{00000000-1234-1234-1234-123412341234}" type="slidenum">
              <a:rPr lang="en-US"/>
              <a:t>59</a:t>
            </a:fld>
            <a:endParaRPr/>
          </a:p>
        </p:txBody>
      </p:sp>
      <p:sp>
        <p:nvSpPr>
          <p:cNvPr id="871" name="Google Shape;871;g33f92538b1_0_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2" name="Google Shape;872;g33f92538b1_0_0"/>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640"/>
              </a:spcBef>
              <a:spcAft>
                <a:spcPts val="0"/>
              </a:spcAft>
              <a:buSzPts val="1920"/>
              <a:buNone/>
            </a:pPr>
            <a:r>
              <a:rPr lang="en-US" sz="3000" b="1">
                <a:solidFill>
                  <a:srgbClr val="222222"/>
                </a:solidFill>
                <a:highlight>
                  <a:srgbClr val="FFFFFF"/>
                </a:highlight>
                <a:latin typeface="Arial"/>
                <a:ea typeface="Arial"/>
                <a:cs typeface="Arial"/>
                <a:sym typeface="Arial"/>
              </a:rPr>
              <a:t>Round Trip Time</a:t>
            </a:r>
            <a:r>
              <a:rPr lang="en-US" sz="3000">
                <a:solidFill>
                  <a:srgbClr val="222222"/>
                </a:solidFill>
                <a:highlight>
                  <a:srgbClr val="FFFFFF"/>
                </a:highlight>
                <a:latin typeface="Arial"/>
                <a:ea typeface="Arial"/>
                <a:cs typeface="Arial"/>
                <a:sym typeface="Arial"/>
              </a:rPr>
              <a:t> (</a:t>
            </a:r>
            <a:r>
              <a:rPr lang="en-US" sz="3000" b="1">
                <a:solidFill>
                  <a:srgbClr val="222222"/>
                </a:solidFill>
                <a:highlight>
                  <a:srgbClr val="FFFFFF"/>
                </a:highlight>
                <a:latin typeface="Arial"/>
                <a:ea typeface="Arial"/>
                <a:cs typeface="Arial"/>
                <a:sym typeface="Arial"/>
              </a:rPr>
              <a:t>RTT</a:t>
            </a:r>
            <a:r>
              <a:rPr lang="en-US" sz="3000">
                <a:solidFill>
                  <a:srgbClr val="222222"/>
                </a:solidFill>
                <a:highlight>
                  <a:srgbClr val="FFFFFF"/>
                </a:highlight>
                <a:latin typeface="Arial"/>
                <a:ea typeface="Arial"/>
                <a:cs typeface="Arial"/>
                <a:sym typeface="Arial"/>
              </a:rPr>
              <a:t>) is defined as time between packet send and it's Ack is received . ... Retransmission Time Out (</a:t>
            </a:r>
            <a:r>
              <a:rPr lang="en-US" sz="3000" b="1">
                <a:solidFill>
                  <a:srgbClr val="222222"/>
                </a:solidFill>
                <a:highlight>
                  <a:srgbClr val="FFFFFF"/>
                </a:highlight>
                <a:latin typeface="Arial"/>
                <a:ea typeface="Arial"/>
                <a:cs typeface="Arial"/>
                <a:sym typeface="Arial"/>
              </a:rPr>
              <a:t>RTO</a:t>
            </a:r>
            <a:r>
              <a:rPr lang="en-US" sz="3000">
                <a:solidFill>
                  <a:srgbClr val="222222"/>
                </a:solidFill>
                <a:highlight>
                  <a:srgbClr val="FFFFFF"/>
                </a:highlight>
                <a:latin typeface="Arial"/>
                <a:ea typeface="Arial"/>
                <a:cs typeface="Arial"/>
                <a:sym typeface="Arial"/>
              </a:rPr>
              <a:t>) is the time set for ACK of particular packet to be received , after this time packet is declared as lost and is retransmitted.</a:t>
            </a:r>
            <a:endParaRPr sz="3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6"/>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35" name="Google Shape;135;p6"/>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6</a:t>
            </a:fld>
            <a:endParaRPr sz="1400" b="0" i="0" u="none" strike="noStrike" cap="none">
              <a:solidFill>
                <a:srgbClr val="000000"/>
              </a:solidFill>
              <a:latin typeface="Arial"/>
              <a:ea typeface="Arial"/>
              <a:cs typeface="Arial"/>
              <a:sym typeface="Arial"/>
            </a:endParaRPr>
          </a:p>
        </p:txBody>
      </p:sp>
      <p:sp>
        <p:nvSpPr>
          <p:cNvPr id="136" name="Google Shape;136;p6"/>
          <p:cNvSpPr txBox="1"/>
          <p:nvPr/>
        </p:nvSpPr>
        <p:spPr>
          <a:xfrm>
            <a:off x="990600" y="90487"/>
            <a:ext cx="571500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1800"/>
              <a:buFont typeface="Times New Roman"/>
              <a:buNone/>
            </a:pPr>
            <a:r>
              <a:rPr lang="en-US" sz="1800" b="1" i="0" u="none" strike="noStrike" cap="none">
                <a:solidFill>
                  <a:srgbClr val="0000FF"/>
                </a:solidFill>
                <a:latin typeface="Times New Roman"/>
                <a:ea typeface="Times New Roman"/>
                <a:cs typeface="Times New Roman"/>
                <a:sym typeface="Times New Roman"/>
              </a:rPr>
              <a:t>Figure 15.1</a:t>
            </a:r>
            <a:r>
              <a:rPr lang="en-US" sz="1800" b="1" i="0" u="none" strike="noStrike" cap="none">
                <a:solidFill>
                  <a:schemeClr val="accent2"/>
                </a:solidFill>
                <a:latin typeface="Times New Roman"/>
                <a:ea typeface="Times New Roman"/>
                <a:cs typeface="Times New Roman"/>
                <a:sym typeface="Times New Roman"/>
              </a:rPr>
              <a:t>    </a:t>
            </a:r>
            <a:r>
              <a:rPr lang="en-US" sz="1800" b="1" i="1" u="none" strike="noStrike" cap="none">
                <a:solidFill>
                  <a:schemeClr val="dk1"/>
                </a:solidFill>
                <a:latin typeface="Times New Roman"/>
                <a:ea typeface="Times New Roman"/>
                <a:cs typeface="Times New Roman"/>
                <a:sym typeface="Times New Roman"/>
              </a:rPr>
              <a:t>TCP/IP protocol suite</a:t>
            </a:r>
            <a:endParaRPr sz="1400" b="0" i="0" u="none" strike="noStrike" cap="none">
              <a:solidFill>
                <a:srgbClr val="000000"/>
              </a:solidFill>
              <a:latin typeface="Arial"/>
              <a:ea typeface="Arial"/>
              <a:cs typeface="Arial"/>
              <a:sym typeface="Arial"/>
            </a:endParaRPr>
          </a:p>
        </p:txBody>
      </p:sp>
      <p:sp>
        <p:nvSpPr>
          <p:cNvPr id="137" name="Google Shape;137;p6"/>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38" name="Google Shape;138;p6"/>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39" name="Google Shape;139;p6"/>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40" name="Google Shape;140;p6"/>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41" name="Google Shape;141;p6"/>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42" name="Google Shape;142;p6"/>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43" name="Google Shape;143;p6"/>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pic>
        <p:nvPicPr>
          <p:cNvPr id="144" name="Google Shape;144;p6"/>
          <p:cNvPicPr preferRelativeResize="0"/>
          <p:nvPr/>
        </p:nvPicPr>
        <p:blipFill rotWithShape="1">
          <a:blip r:embed="rId3">
            <a:alphaModFix/>
          </a:blip>
          <a:srcRect/>
          <a:stretch/>
        </p:blipFill>
        <p:spPr>
          <a:xfrm>
            <a:off x="304800" y="1244600"/>
            <a:ext cx="8437562" cy="44704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58"/>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878" name="Google Shape;878;p58"/>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60</a:t>
            </a:fld>
            <a:endParaRPr sz="1400" b="0" i="0" u="none" strike="noStrike" cap="none">
              <a:solidFill>
                <a:srgbClr val="000000"/>
              </a:solidFill>
              <a:latin typeface="Arial"/>
              <a:ea typeface="Arial"/>
              <a:cs typeface="Arial"/>
              <a:sym typeface="Arial"/>
            </a:endParaRPr>
          </a:p>
        </p:txBody>
      </p:sp>
      <p:sp>
        <p:nvSpPr>
          <p:cNvPr id="879" name="Google Shape;879;p58"/>
          <p:cNvSpPr txBox="1"/>
          <p:nvPr/>
        </p:nvSpPr>
        <p:spPr>
          <a:xfrm>
            <a:off x="990600" y="90487"/>
            <a:ext cx="571500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1800"/>
              <a:buFont typeface="Times New Roman"/>
              <a:buNone/>
            </a:pPr>
            <a:r>
              <a:rPr lang="en-US" sz="1800" b="1" i="0" u="none" strike="noStrike" cap="none">
                <a:solidFill>
                  <a:srgbClr val="0000FF"/>
                </a:solidFill>
                <a:latin typeface="Times New Roman"/>
                <a:ea typeface="Times New Roman"/>
                <a:cs typeface="Times New Roman"/>
                <a:sym typeface="Times New Roman"/>
              </a:rPr>
              <a:t>Figure 15.29</a:t>
            </a:r>
            <a:r>
              <a:rPr lang="en-US" sz="1800" b="1" i="0" u="none" strike="noStrike" cap="none">
                <a:solidFill>
                  <a:schemeClr val="accent2"/>
                </a:solidFill>
                <a:latin typeface="Times New Roman"/>
                <a:ea typeface="Times New Roman"/>
                <a:cs typeface="Times New Roman"/>
                <a:sym typeface="Times New Roman"/>
              </a:rPr>
              <a:t>    </a:t>
            </a:r>
            <a:r>
              <a:rPr lang="en-US" sz="1800" b="1" i="1" u="none" strike="noStrike" cap="none">
                <a:solidFill>
                  <a:schemeClr val="dk1"/>
                </a:solidFill>
                <a:latin typeface="Times New Roman"/>
                <a:ea typeface="Times New Roman"/>
                <a:cs typeface="Times New Roman"/>
                <a:sym typeface="Times New Roman"/>
              </a:rPr>
              <a:t>Normal operation</a:t>
            </a:r>
            <a:endParaRPr sz="1400" b="0" i="0" u="none" strike="noStrike" cap="none">
              <a:solidFill>
                <a:srgbClr val="000000"/>
              </a:solidFill>
              <a:latin typeface="Arial"/>
              <a:ea typeface="Arial"/>
              <a:cs typeface="Arial"/>
              <a:sym typeface="Arial"/>
            </a:endParaRPr>
          </a:p>
        </p:txBody>
      </p:sp>
      <p:sp>
        <p:nvSpPr>
          <p:cNvPr id="880" name="Google Shape;880;p58"/>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881" name="Google Shape;881;p5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882" name="Google Shape;882;p58"/>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883" name="Google Shape;883;p5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884" name="Google Shape;884;p58"/>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885" name="Google Shape;885;p58"/>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886" name="Google Shape;886;p5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pic>
        <p:nvPicPr>
          <p:cNvPr id="887" name="Google Shape;887;p58"/>
          <p:cNvPicPr preferRelativeResize="0"/>
          <p:nvPr/>
        </p:nvPicPr>
        <p:blipFill rotWithShape="1">
          <a:blip r:embed="rId3">
            <a:alphaModFix/>
          </a:blip>
          <a:srcRect/>
          <a:stretch/>
        </p:blipFill>
        <p:spPr>
          <a:xfrm>
            <a:off x="395287" y="1352550"/>
            <a:ext cx="8016875" cy="43751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59"/>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893" name="Google Shape;893;p59"/>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61</a:t>
            </a:fld>
            <a:endParaRPr sz="1400" b="0" i="0" u="none" strike="noStrike" cap="none">
              <a:solidFill>
                <a:srgbClr val="000000"/>
              </a:solidFill>
              <a:latin typeface="Arial"/>
              <a:ea typeface="Arial"/>
              <a:cs typeface="Arial"/>
              <a:sym typeface="Arial"/>
            </a:endParaRPr>
          </a:p>
        </p:txBody>
      </p:sp>
      <p:sp>
        <p:nvSpPr>
          <p:cNvPr id="894" name="Google Shape;894;p59"/>
          <p:cNvSpPr txBox="1"/>
          <p:nvPr/>
        </p:nvSpPr>
        <p:spPr>
          <a:xfrm>
            <a:off x="990600" y="90487"/>
            <a:ext cx="571500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1800"/>
              <a:buFont typeface="Times New Roman"/>
              <a:buNone/>
            </a:pPr>
            <a:r>
              <a:rPr lang="en-US" sz="1800" b="1" i="0" u="none" strike="noStrike" cap="none">
                <a:solidFill>
                  <a:srgbClr val="0000FF"/>
                </a:solidFill>
                <a:latin typeface="Times New Roman"/>
                <a:ea typeface="Times New Roman"/>
                <a:cs typeface="Times New Roman"/>
                <a:sym typeface="Times New Roman"/>
              </a:rPr>
              <a:t>Figure 15.30</a:t>
            </a:r>
            <a:r>
              <a:rPr lang="en-US" sz="1800" b="1" i="0" u="none" strike="noStrike" cap="none">
                <a:solidFill>
                  <a:schemeClr val="accent2"/>
                </a:solidFill>
                <a:latin typeface="Times New Roman"/>
                <a:ea typeface="Times New Roman"/>
                <a:cs typeface="Times New Roman"/>
                <a:sym typeface="Times New Roman"/>
              </a:rPr>
              <a:t>    </a:t>
            </a:r>
            <a:r>
              <a:rPr lang="en-US" sz="1800" b="1" i="1" u="none" strike="noStrike" cap="none">
                <a:solidFill>
                  <a:schemeClr val="dk1"/>
                </a:solidFill>
                <a:latin typeface="Times New Roman"/>
                <a:ea typeface="Times New Roman"/>
                <a:cs typeface="Times New Roman"/>
                <a:sym typeface="Times New Roman"/>
              </a:rPr>
              <a:t>Lost segment</a:t>
            </a:r>
            <a:endParaRPr sz="1400" b="0" i="0" u="none" strike="noStrike" cap="none">
              <a:solidFill>
                <a:srgbClr val="000000"/>
              </a:solidFill>
              <a:latin typeface="Arial"/>
              <a:ea typeface="Arial"/>
              <a:cs typeface="Arial"/>
              <a:sym typeface="Arial"/>
            </a:endParaRPr>
          </a:p>
        </p:txBody>
      </p:sp>
      <p:sp>
        <p:nvSpPr>
          <p:cNvPr id="895" name="Google Shape;895;p59"/>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896" name="Google Shape;896;p59"/>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897" name="Google Shape;897;p59"/>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898" name="Google Shape;898;p59"/>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899" name="Google Shape;899;p59"/>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900" name="Google Shape;900;p59"/>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901" name="Google Shape;901;p59"/>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pic>
        <p:nvPicPr>
          <p:cNvPr id="902" name="Google Shape;902;p59"/>
          <p:cNvPicPr preferRelativeResize="0"/>
          <p:nvPr/>
        </p:nvPicPr>
        <p:blipFill rotWithShape="1">
          <a:blip r:embed="rId3">
            <a:alphaModFix/>
          </a:blip>
          <a:srcRect/>
          <a:stretch/>
        </p:blipFill>
        <p:spPr>
          <a:xfrm>
            <a:off x="153987" y="1617662"/>
            <a:ext cx="8755062" cy="4097337"/>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60"/>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908" name="Google Shape;908;p60"/>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62</a:t>
            </a:fld>
            <a:endParaRPr sz="1400" b="0" i="0" u="none" strike="noStrike" cap="none">
              <a:solidFill>
                <a:srgbClr val="000000"/>
              </a:solidFill>
              <a:latin typeface="Arial"/>
              <a:ea typeface="Arial"/>
              <a:cs typeface="Arial"/>
              <a:sym typeface="Arial"/>
            </a:endParaRPr>
          </a:p>
        </p:txBody>
      </p:sp>
      <p:sp>
        <p:nvSpPr>
          <p:cNvPr id="909" name="Google Shape;909;p60"/>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910" name="Google Shape;910;p60"/>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911" name="Google Shape;911;p60"/>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912" name="Google Shape;912;p60"/>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913" name="Google Shape;913;p60"/>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914" name="Google Shape;914;p60"/>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915" name="Google Shape;915;p60"/>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cxnSp>
        <p:nvCxnSpPr>
          <p:cNvPr id="916" name="Google Shape;916;p60"/>
          <p:cNvCxnSpPr/>
          <p:nvPr/>
        </p:nvCxnSpPr>
        <p:spPr>
          <a:xfrm>
            <a:off x="609600" y="2624137"/>
            <a:ext cx="8153400" cy="0"/>
          </a:xfrm>
          <a:prstGeom prst="straightConnector1">
            <a:avLst/>
          </a:prstGeom>
          <a:noFill/>
          <a:ln w="76200" cap="flat" cmpd="sng">
            <a:solidFill>
              <a:schemeClr val="folHlink"/>
            </a:solidFill>
            <a:prstDash val="solid"/>
            <a:miter lim="800000"/>
            <a:headEnd type="none" w="sm" len="sm"/>
            <a:tailEnd type="none" w="sm" len="sm"/>
          </a:ln>
        </p:spPr>
      </p:cxnSp>
      <p:cxnSp>
        <p:nvCxnSpPr>
          <p:cNvPr id="917" name="Google Shape;917;p60"/>
          <p:cNvCxnSpPr/>
          <p:nvPr/>
        </p:nvCxnSpPr>
        <p:spPr>
          <a:xfrm>
            <a:off x="609600" y="3886200"/>
            <a:ext cx="8153400" cy="0"/>
          </a:xfrm>
          <a:prstGeom prst="straightConnector1">
            <a:avLst/>
          </a:prstGeom>
          <a:noFill/>
          <a:ln w="76200" cap="flat" cmpd="sng">
            <a:solidFill>
              <a:schemeClr val="folHlink"/>
            </a:solidFill>
            <a:prstDash val="solid"/>
            <a:miter lim="800000"/>
            <a:headEnd type="none" w="sm" len="sm"/>
            <a:tailEnd type="none" w="sm" len="sm"/>
          </a:ln>
        </p:spPr>
      </p:cxnSp>
      <p:sp>
        <p:nvSpPr>
          <p:cNvPr id="918" name="Google Shape;918;p60"/>
          <p:cNvSpPr txBox="1"/>
          <p:nvPr/>
        </p:nvSpPr>
        <p:spPr>
          <a:xfrm>
            <a:off x="647700" y="2716212"/>
            <a:ext cx="8077200" cy="1066800"/>
          </a:xfrm>
          <a:prstGeom prst="rect">
            <a:avLst/>
          </a:prstGeom>
          <a:solidFill>
            <a:srgbClr val="3333C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3200"/>
              <a:buFont typeface="Arial"/>
              <a:buNone/>
            </a:pPr>
            <a:r>
              <a:rPr lang="en-US" sz="3200" b="1" i="1" u="none" strike="noStrike" cap="none">
                <a:solidFill>
                  <a:schemeClr val="lt1"/>
                </a:solidFill>
                <a:latin typeface="Arial"/>
                <a:ea typeface="Arial"/>
                <a:cs typeface="Arial"/>
                <a:sym typeface="Arial"/>
              </a:rPr>
              <a:t>The receiver TCP delivers only ordered data to the process.</a:t>
            </a:r>
            <a:endParaRPr sz="1400" b="0" i="0" u="none" strike="noStrike" cap="none">
              <a:solidFill>
                <a:srgbClr val="000000"/>
              </a:solidFill>
              <a:latin typeface="Arial"/>
              <a:ea typeface="Arial"/>
              <a:cs typeface="Arial"/>
              <a:sym typeface="Arial"/>
            </a:endParaRPr>
          </a:p>
        </p:txBody>
      </p:sp>
      <p:grpSp>
        <p:nvGrpSpPr>
          <p:cNvPr id="919" name="Google Shape;919;p60"/>
          <p:cNvGrpSpPr/>
          <p:nvPr/>
        </p:nvGrpSpPr>
        <p:grpSpPr>
          <a:xfrm>
            <a:off x="609600" y="1981200"/>
            <a:ext cx="1143000" cy="566737"/>
            <a:chOff x="1200" y="1248"/>
            <a:chExt cx="720" cy="357"/>
          </a:xfrm>
        </p:grpSpPr>
        <p:pic>
          <p:nvPicPr>
            <p:cNvPr id="920" name="Google Shape;920;p60"/>
            <p:cNvPicPr preferRelativeResize="0"/>
            <p:nvPr/>
          </p:nvPicPr>
          <p:blipFill rotWithShape="1">
            <a:blip r:embed="rId3">
              <a:alphaModFix/>
            </a:blip>
            <a:srcRect/>
            <a:stretch/>
          </p:blipFill>
          <p:spPr>
            <a:xfrm>
              <a:off x="1200" y="1248"/>
              <a:ext cx="720" cy="357"/>
            </a:xfrm>
            <a:prstGeom prst="rect">
              <a:avLst/>
            </a:prstGeom>
            <a:noFill/>
            <a:ln>
              <a:noFill/>
            </a:ln>
          </p:spPr>
        </p:pic>
        <p:sp>
          <p:nvSpPr>
            <p:cNvPr id="921" name="Google Shape;921;p60"/>
            <p:cNvSpPr txBox="1"/>
            <p:nvPr/>
          </p:nvSpPr>
          <p:spPr>
            <a:xfrm>
              <a:off x="1284" y="1248"/>
              <a:ext cx="551" cy="32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2800"/>
                <a:buFont typeface="Times New Roman"/>
                <a:buNone/>
              </a:pPr>
              <a:r>
                <a:rPr lang="en-US" sz="2800" b="1" i="1" u="none" strike="noStrike" cap="none">
                  <a:solidFill>
                    <a:schemeClr val="hlink"/>
                  </a:solidFill>
                  <a:latin typeface="Times New Roman"/>
                  <a:ea typeface="Times New Roman"/>
                  <a:cs typeface="Times New Roman"/>
                  <a:sym typeface="Times New Roman"/>
                </a:rPr>
                <a:t>Note</a:t>
              </a: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16"/>
                                        </p:tgtEl>
                                        <p:attrNameLst>
                                          <p:attrName>style.visibility</p:attrName>
                                        </p:attrNameLst>
                                      </p:cBhvr>
                                      <p:to>
                                        <p:strVal val="visible"/>
                                      </p:to>
                                    </p:set>
                                    <p:animEffect transition="in" filter="fade">
                                      <p:cBhvr>
                                        <p:cTn id="7" dur="500"/>
                                        <p:tgtEl>
                                          <p:spTgt spid="9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17"/>
                                        </p:tgtEl>
                                        <p:attrNameLst>
                                          <p:attrName>style.visibility</p:attrName>
                                        </p:attrNameLst>
                                      </p:cBhvr>
                                      <p:to>
                                        <p:strVal val="visible"/>
                                      </p:to>
                                    </p:set>
                                    <p:animEffect transition="in" filter="fade">
                                      <p:cBhvr>
                                        <p:cTn id="11" dur="500"/>
                                        <p:tgtEl>
                                          <p:spTgt spid="9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18"/>
                                        </p:tgtEl>
                                        <p:attrNameLst>
                                          <p:attrName>style.visibility</p:attrName>
                                        </p:attrNameLst>
                                      </p:cBhvr>
                                      <p:to>
                                        <p:strVal val="visible"/>
                                      </p:to>
                                    </p:set>
                                    <p:animEffect transition="in" filter="fade">
                                      <p:cBhvr>
                                        <p:cTn id="15" dur="500"/>
                                        <p:tgtEl>
                                          <p:spTgt spid="9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61"/>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927" name="Google Shape;927;p61"/>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63</a:t>
            </a:fld>
            <a:endParaRPr sz="1400" b="0" i="0" u="none" strike="noStrike" cap="none">
              <a:solidFill>
                <a:srgbClr val="000000"/>
              </a:solidFill>
              <a:latin typeface="Arial"/>
              <a:ea typeface="Arial"/>
              <a:cs typeface="Arial"/>
              <a:sym typeface="Arial"/>
            </a:endParaRPr>
          </a:p>
        </p:txBody>
      </p:sp>
      <p:sp>
        <p:nvSpPr>
          <p:cNvPr id="928" name="Google Shape;928;p61"/>
          <p:cNvSpPr txBox="1"/>
          <p:nvPr/>
        </p:nvSpPr>
        <p:spPr>
          <a:xfrm>
            <a:off x="990600" y="90487"/>
            <a:ext cx="571500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1800"/>
              <a:buFont typeface="Times New Roman"/>
              <a:buNone/>
            </a:pPr>
            <a:r>
              <a:rPr lang="en-US" sz="1800" b="1" i="0" u="none" strike="noStrike" cap="none">
                <a:solidFill>
                  <a:srgbClr val="0000FF"/>
                </a:solidFill>
                <a:latin typeface="Times New Roman"/>
                <a:ea typeface="Times New Roman"/>
                <a:cs typeface="Times New Roman"/>
                <a:sym typeface="Times New Roman"/>
              </a:rPr>
              <a:t>Figure 15.31</a:t>
            </a:r>
            <a:r>
              <a:rPr lang="en-US" sz="1800" b="1" i="0" u="none" strike="noStrike" cap="none">
                <a:solidFill>
                  <a:schemeClr val="accent2"/>
                </a:solidFill>
                <a:latin typeface="Times New Roman"/>
                <a:ea typeface="Times New Roman"/>
                <a:cs typeface="Times New Roman"/>
                <a:sym typeface="Times New Roman"/>
              </a:rPr>
              <a:t>    </a:t>
            </a:r>
            <a:r>
              <a:rPr lang="en-US" sz="1800" b="1" i="1" u="none" strike="noStrike" cap="none">
                <a:solidFill>
                  <a:schemeClr val="dk1"/>
                </a:solidFill>
                <a:latin typeface="Times New Roman"/>
                <a:ea typeface="Times New Roman"/>
                <a:cs typeface="Times New Roman"/>
                <a:sym typeface="Times New Roman"/>
              </a:rPr>
              <a:t>Fast retransmission</a:t>
            </a:r>
            <a:endParaRPr sz="1400" b="0" i="0" u="none" strike="noStrike" cap="none">
              <a:solidFill>
                <a:srgbClr val="000000"/>
              </a:solidFill>
              <a:latin typeface="Arial"/>
              <a:ea typeface="Arial"/>
              <a:cs typeface="Arial"/>
              <a:sym typeface="Arial"/>
            </a:endParaRPr>
          </a:p>
        </p:txBody>
      </p:sp>
      <p:sp>
        <p:nvSpPr>
          <p:cNvPr id="929" name="Google Shape;929;p61"/>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930" name="Google Shape;930;p6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931" name="Google Shape;931;p61"/>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932" name="Google Shape;932;p6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933" name="Google Shape;933;p6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934" name="Google Shape;934;p61"/>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935" name="Google Shape;935;p6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pic>
        <p:nvPicPr>
          <p:cNvPr id="936" name="Google Shape;936;p61"/>
          <p:cNvPicPr preferRelativeResize="0"/>
          <p:nvPr/>
        </p:nvPicPr>
        <p:blipFill rotWithShape="1">
          <a:blip r:embed="rId3">
            <a:alphaModFix/>
          </a:blip>
          <a:srcRect/>
          <a:stretch/>
        </p:blipFill>
        <p:spPr>
          <a:xfrm>
            <a:off x="990600" y="1065212"/>
            <a:ext cx="7413623" cy="5170488"/>
          </a:xfrm>
          <a:prstGeom prst="rect">
            <a:avLst/>
          </a:prstGeom>
          <a:noFill/>
          <a:ln>
            <a:noFill/>
          </a:ln>
        </p:spPr>
      </p:pic>
      <p:sp>
        <p:nvSpPr>
          <p:cNvPr id="937" name="Google Shape;937;p61"/>
          <p:cNvSpPr/>
          <p:nvPr/>
        </p:nvSpPr>
        <p:spPr>
          <a:xfrm>
            <a:off x="7344800" y="3879975"/>
            <a:ext cx="214800" cy="2433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61"/>
          <p:cNvSpPr/>
          <p:nvPr/>
        </p:nvSpPr>
        <p:spPr>
          <a:xfrm>
            <a:off x="7436300" y="3901425"/>
            <a:ext cx="31800" cy="200400"/>
          </a:xfrm>
          <a:prstGeom prst="righ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62"/>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944" name="Google Shape;944;p62"/>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64</a:t>
            </a:fld>
            <a:endParaRPr sz="1400" b="0" i="0" u="none" strike="noStrike" cap="none">
              <a:solidFill>
                <a:srgbClr val="000000"/>
              </a:solidFill>
              <a:latin typeface="Arial"/>
              <a:ea typeface="Arial"/>
              <a:cs typeface="Arial"/>
              <a:sym typeface="Arial"/>
            </a:endParaRPr>
          </a:p>
        </p:txBody>
      </p:sp>
      <p:sp>
        <p:nvSpPr>
          <p:cNvPr id="945" name="Google Shape;945;p62"/>
          <p:cNvSpPr txBox="1"/>
          <p:nvPr/>
        </p:nvSpPr>
        <p:spPr>
          <a:xfrm>
            <a:off x="990600" y="90487"/>
            <a:ext cx="571500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1800"/>
              <a:buFont typeface="Times New Roman"/>
              <a:buNone/>
            </a:pPr>
            <a:r>
              <a:rPr lang="en-US" sz="1800" b="1" i="0" u="none" strike="noStrike" cap="none">
                <a:solidFill>
                  <a:srgbClr val="0000FF"/>
                </a:solidFill>
                <a:latin typeface="Times New Roman"/>
                <a:ea typeface="Times New Roman"/>
                <a:cs typeface="Times New Roman"/>
                <a:sym typeface="Times New Roman"/>
              </a:rPr>
              <a:t>Figure 15.32</a:t>
            </a:r>
            <a:r>
              <a:rPr lang="en-US" sz="1800" b="1" i="0" u="none" strike="noStrike" cap="none">
                <a:solidFill>
                  <a:schemeClr val="accent2"/>
                </a:solidFill>
                <a:latin typeface="Times New Roman"/>
                <a:ea typeface="Times New Roman"/>
                <a:cs typeface="Times New Roman"/>
                <a:sym typeface="Times New Roman"/>
              </a:rPr>
              <a:t>    </a:t>
            </a:r>
            <a:r>
              <a:rPr lang="en-US" sz="1800" b="1" i="1" u="none" strike="noStrike" cap="none">
                <a:solidFill>
                  <a:schemeClr val="dk1"/>
                </a:solidFill>
                <a:latin typeface="Times New Roman"/>
                <a:ea typeface="Times New Roman"/>
                <a:cs typeface="Times New Roman"/>
                <a:sym typeface="Times New Roman"/>
              </a:rPr>
              <a:t>Lost acknowledgment</a:t>
            </a:r>
            <a:endParaRPr sz="1400" b="0" i="0" u="none" strike="noStrike" cap="none">
              <a:solidFill>
                <a:srgbClr val="000000"/>
              </a:solidFill>
              <a:latin typeface="Arial"/>
              <a:ea typeface="Arial"/>
              <a:cs typeface="Arial"/>
              <a:sym typeface="Arial"/>
            </a:endParaRPr>
          </a:p>
        </p:txBody>
      </p:sp>
      <p:sp>
        <p:nvSpPr>
          <p:cNvPr id="946" name="Google Shape;946;p62"/>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947" name="Google Shape;947;p62"/>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948" name="Google Shape;948;p62"/>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949" name="Google Shape;949;p62"/>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950" name="Google Shape;950;p62"/>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951" name="Google Shape;951;p62"/>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952" name="Google Shape;952;p62"/>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pic>
        <p:nvPicPr>
          <p:cNvPr id="953" name="Google Shape;953;p62"/>
          <p:cNvPicPr preferRelativeResize="0"/>
          <p:nvPr/>
        </p:nvPicPr>
        <p:blipFill rotWithShape="1">
          <a:blip r:embed="rId3">
            <a:alphaModFix/>
          </a:blip>
          <a:srcRect/>
          <a:stretch/>
        </p:blipFill>
        <p:spPr>
          <a:xfrm>
            <a:off x="620712" y="1543050"/>
            <a:ext cx="7651750" cy="41338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63"/>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959" name="Google Shape;959;p63"/>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65</a:t>
            </a:fld>
            <a:endParaRPr sz="1400" b="0" i="0" u="none" strike="noStrike" cap="none">
              <a:solidFill>
                <a:srgbClr val="000000"/>
              </a:solidFill>
              <a:latin typeface="Arial"/>
              <a:ea typeface="Arial"/>
              <a:cs typeface="Arial"/>
              <a:sym typeface="Arial"/>
            </a:endParaRPr>
          </a:p>
        </p:txBody>
      </p:sp>
      <p:sp>
        <p:nvSpPr>
          <p:cNvPr id="960" name="Google Shape;960;p63"/>
          <p:cNvSpPr txBox="1"/>
          <p:nvPr/>
        </p:nvSpPr>
        <p:spPr>
          <a:xfrm>
            <a:off x="990600" y="90487"/>
            <a:ext cx="792480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1800"/>
              <a:buFont typeface="Times New Roman"/>
              <a:buNone/>
            </a:pPr>
            <a:r>
              <a:rPr lang="en-US" sz="1800" b="1" i="0" u="none" strike="noStrike" cap="none">
                <a:solidFill>
                  <a:srgbClr val="0000FF"/>
                </a:solidFill>
                <a:latin typeface="Times New Roman"/>
                <a:ea typeface="Times New Roman"/>
                <a:cs typeface="Times New Roman"/>
                <a:sym typeface="Times New Roman"/>
              </a:rPr>
              <a:t>Figure 15.33</a:t>
            </a:r>
            <a:r>
              <a:rPr lang="en-US" sz="1800" b="1" i="0" u="none" strike="noStrike" cap="none">
                <a:solidFill>
                  <a:schemeClr val="accent2"/>
                </a:solidFill>
                <a:latin typeface="Times New Roman"/>
                <a:ea typeface="Times New Roman"/>
                <a:cs typeface="Times New Roman"/>
                <a:sym typeface="Times New Roman"/>
              </a:rPr>
              <a:t>    </a:t>
            </a:r>
            <a:r>
              <a:rPr lang="en-US" sz="1800" b="1" i="1" u="none" strike="noStrike" cap="none">
                <a:solidFill>
                  <a:schemeClr val="dk1"/>
                </a:solidFill>
                <a:latin typeface="Times New Roman"/>
                <a:ea typeface="Times New Roman"/>
                <a:cs typeface="Times New Roman"/>
                <a:sym typeface="Times New Roman"/>
              </a:rPr>
              <a:t>Lost acknowledgment corrected by resending a segment</a:t>
            </a:r>
            <a:endParaRPr sz="1400" b="0" i="0" u="none" strike="noStrike" cap="none">
              <a:solidFill>
                <a:srgbClr val="000000"/>
              </a:solidFill>
              <a:latin typeface="Arial"/>
              <a:ea typeface="Arial"/>
              <a:cs typeface="Arial"/>
              <a:sym typeface="Arial"/>
            </a:endParaRPr>
          </a:p>
        </p:txBody>
      </p:sp>
      <p:sp>
        <p:nvSpPr>
          <p:cNvPr id="961" name="Google Shape;961;p63"/>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962" name="Google Shape;962;p63"/>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963" name="Google Shape;963;p63"/>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964" name="Google Shape;964;p63"/>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965" name="Google Shape;965;p63"/>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966" name="Google Shape;966;p63"/>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967" name="Google Shape;967;p63"/>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pic>
        <p:nvPicPr>
          <p:cNvPr id="968" name="Google Shape;968;p63"/>
          <p:cNvPicPr preferRelativeResize="0"/>
          <p:nvPr/>
        </p:nvPicPr>
        <p:blipFill rotWithShape="1">
          <a:blip r:embed="rId3">
            <a:alphaModFix/>
          </a:blip>
          <a:srcRect/>
          <a:stretch/>
        </p:blipFill>
        <p:spPr>
          <a:xfrm>
            <a:off x="522287" y="1689100"/>
            <a:ext cx="8197850" cy="37973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64"/>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974" name="Google Shape;974;p64"/>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66</a:t>
            </a:fld>
            <a:endParaRPr sz="1400" b="0" i="0" u="none" strike="noStrike" cap="none">
              <a:solidFill>
                <a:srgbClr val="000000"/>
              </a:solidFill>
              <a:latin typeface="Arial"/>
              <a:ea typeface="Arial"/>
              <a:cs typeface="Arial"/>
              <a:sym typeface="Arial"/>
            </a:endParaRPr>
          </a:p>
        </p:txBody>
      </p:sp>
      <p:sp>
        <p:nvSpPr>
          <p:cNvPr id="975" name="Google Shape;975;p64"/>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976" name="Google Shape;976;p64"/>
          <p:cNvSpPr txBox="1"/>
          <p:nvPr/>
        </p:nvSpPr>
        <p:spPr>
          <a:xfrm>
            <a:off x="228600" y="355600"/>
            <a:ext cx="6784975" cy="650875"/>
          </a:xfrm>
          <a:prstGeom prst="rect">
            <a:avLst/>
          </a:prstGeom>
          <a:solidFill>
            <a:schemeClr val="folHlink"/>
          </a:solidFill>
          <a:ln w="9525" cap="flat" cmpd="sng">
            <a:solidFill>
              <a:schemeClr val="folHlink"/>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600"/>
              <a:buFont typeface="Times"/>
              <a:buNone/>
            </a:pPr>
            <a:r>
              <a:rPr lang="en-US" sz="3600" b="1" i="0" u="none" strike="noStrike" cap="none">
                <a:solidFill>
                  <a:schemeClr val="lt1"/>
                </a:solidFill>
                <a:latin typeface="Times"/>
                <a:ea typeface="Times"/>
                <a:cs typeface="Times"/>
                <a:sym typeface="Times"/>
              </a:rPr>
              <a:t>15-9  CONGESTION CONTROL</a:t>
            </a:r>
            <a:endParaRPr sz="1400" b="0" i="0" u="none" strike="noStrike" cap="none">
              <a:solidFill>
                <a:srgbClr val="000000"/>
              </a:solidFill>
              <a:latin typeface="Arial"/>
              <a:ea typeface="Arial"/>
              <a:cs typeface="Arial"/>
              <a:sym typeface="Arial"/>
            </a:endParaRPr>
          </a:p>
        </p:txBody>
      </p:sp>
      <p:sp>
        <p:nvSpPr>
          <p:cNvPr id="977" name="Google Shape;977;p64"/>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978" name="Google Shape;978;p64"/>
          <p:cNvSpPr txBox="1"/>
          <p:nvPr/>
        </p:nvSpPr>
        <p:spPr>
          <a:xfrm>
            <a:off x="152400" y="1524000"/>
            <a:ext cx="8839200" cy="22463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800"/>
              <a:buFont typeface="Arimo"/>
              <a:buNone/>
            </a:pPr>
            <a:r>
              <a:rPr lang="en-US" sz="2800" b="1" i="0" u="none" strike="noStrike" cap="none">
                <a:solidFill>
                  <a:schemeClr val="dk1"/>
                </a:solidFill>
                <a:latin typeface="Arimo"/>
                <a:ea typeface="Arimo"/>
                <a:cs typeface="Arimo"/>
                <a:sym typeface="Arimo"/>
              </a:rPr>
              <a:t> Congestion control in TCP uses a congestion window and a congestion policy that avoid congestion and detect and alleviate congestion after it has occurred.</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gradFill>
          <a:gsLst>
            <a:gs pos="0">
              <a:srgbClr val="FFFF99"/>
            </a:gs>
            <a:gs pos="100000">
              <a:srgbClr val="767647"/>
            </a:gs>
          </a:gsLst>
          <a:lin ang="0" scaled="0"/>
        </a:gradFill>
        <a:effectLst/>
      </p:bgPr>
    </p:bg>
    <p:spTree>
      <p:nvGrpSpPr>
        <p:cNvPr id="1" name="Shape 982"/>
        <p:cNvGrpSpPr/>
        <p:nvPr/>
      </p:nvGrpSpPr>
      <p:grpSpPr>
        <a:xfrm>
          <a:off x="0" y="0"/>
          <a:ext cx="0" cy="0"/>
          <a:chOff x="0" y="0"/>
          <a:chExt cx="0" cy="0"/>
        </a:xfrm>
      </p:grpSpPr>
      <p:sp>
        <p:nvSpPr>
          <p:cNvPr id="983" name="Google Shape;983;p65"/>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984" name="Google Shape;984;p65"/>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67</a:t>
            </a:fld>
            <a:endParaRPr sz="1400" b="0" i="0" u="none" strike="noStrike" cap="none">
              <a:solidFill>
                <a:srgbClr val="000000"/>
              </a:solidFill>
              <a:latin typeface="Arial"/>
              <a:ea typeface="Arial"/>
              <a:cs typeface="Arial"/>
              <a:sym typeface="Arial"/>
            </a:endParaRPr>
          </a:p>
        </p:txBody>
      </p:sp>
      <p:sp>
        <p:nvSpPr>
          <p:cNvPr id="985" name="Google Shape;985;p65"/>
          <p:cNvSpPr txBox="1"/>
          <p:nvPr/>
        </p:nvSpPr>
        <p:spPr>
          <a:xfrm>
            <a:off x="228600" y="152400"/>
            <a:ext cx="5468937" cy="5794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200"/>
              <a:buFont typeface="Times"/>
              <a:buNone/>
            </a:pPr>
            <a:r>
              <a:rPr lang="en-US" sz="3200" b="1" i="1" u="none" strike="noStrike" cap="none">
                <a:solidFill>
                  <a:schemeClr val="hlink"/>
                </a:solidFill>
                <a:latin typeface="Times"/>
                <a:ea typeface="Times"/>
                <a:cs typeface="Times"/>
                <a:sym typeface="Times"/>
              </a:rPr>
              <a:t>Topics Discussed in the Section</a:t>
            </a:r>
            <a:endParaRPr sz="1400" b="0" i="0" u="none" strike="noStrike" cap="none">
              <a:solidFill>
                <a:srgbClr val="000000"/>
              </a:solidFill>
              <a:latin typeface="Arial"/>
              <a:ea typeface="Arial"/>
              <a:cs typeface="Arial"/>
              <a:sym typeface="Arial"/>
            </a:endParaRPr>
          </a:p>
        </p:txBody>
      </p:sp>
      <p:sp>
        <p:nvSpPr>
          <p:cNvPr id="986" name="Google Shape;986;p65"/>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987" name="Google Shape;987;p65"/>
          <p:cNvSpPr txBox="1"/>
          <p:nvPr/>
        </p:nvSpPr>
        <p:spPr>
          <a:xfrm>
            <a:off x="304800" y="989012"/>
            <a:ext cx="8382000" cy="1031875"/>
          </a:xfrm>
          <a:prstGeom prst="rect">
            <a:avLst/>
          </a:prstGeom>
          <a:noFill/>
          <a:ln>
            <a:noFill/>
          </a:ln>
        </p:spPr>
        <p:txBody>
          <a:bodyPr spcFirstLastPara="1" wrap="square" lIns="91425" tIns="45700" rIns="91425" bIns="45700" anchor="t" anchorCtr="0">
            <a:spAutoFit/>
          </a:bodyPr>
          <a:lstStyle/>
          <a:p>
            <a:pPr marL="0" marR="0" lvl="0" indent="-208025" algn="l" rtl="0">
              <a:lnSpc>
                <a:spcPct val="100000"/>
              </a:lnSpc>
              <a:spcBef>
                <a:spcPts val="0"/>
              </a:spcBef>
              <a:spcAft>
                <a:spcPts val="0"/>
              </a:spcAft>
              <a:buClr>
                <a:schemeClr val="dk1"/>
              </a:buClr>
              <a:buSzPts val="3276"/>
              <a:buFont typeface="Noto Sans Symbols"/>
              <a:buChar char="✔"/>
            </a:pPr>
            <a:r>
              <a:rPr lang="en-US" sz="2800" b="1" i="0" u="none" strike="noStrike" cap="none">
                <a:solidFill>
                  <a:srgbClr val="0033CC"/>
                </a:solidFill>
                <a:latin typeface="Times New Roman"/>
                <a:ea typeface="Times New Roman"/>
                <a:cs typeface="Times New Roman"/>
                <a:sym typeface="Times New Roman"/>
              </a:rPr>
              <a:t> Congestion Window</a:t>
            </a:r>
            <a:endParaRPr sz="1400" b="0" i="0" u="none" strike="noStrike" cap="none">
              <a:solidFill>
                <a:srgbClr val="000000"/>
              </a:solidFill>
              <a:latin typeface="Arial"/>
              <a:ea typeface="Arial"/>
              <a:cs typeface="Arial"/>
              <a:sym typeface="Arial"/>
            </a:endParaRPr>
          </a:p>
          <a:p>
            <a:pPr marL="0" marR="0" lvl="0" indent="-208025" algn="l" rtl="0">
              <a:lnSpc>
                <a:spcPct val="100000"/>
              </a:lnSpc>
              <a:spcBef>
                <a:spcPts val="560"/>
              </a:spcBef>
              <a:spcAft>
                <a:spcPts val="0"/>
              </a:spcAft>
              <a:buClr>
                <a:schemeClr val="dk1"/>
              </a:buClr>
              <a:buSzPts val="3276"/>
              <a:buFont typeface="Noto Sans Symbols"/>
              <a:buChar char="✔"/>
            </a:pPr>
            <a:r>
              <a:rPr lang="en-US" sz="2800" b="1" i="0" u="none" strike="noStrike" cap="none">
                <a:solidFill>
                  <a:srgbClr val="0033CC"/>
                </a:solidFill>
                <a:latin typeface="Times New Roman"/>
                <a:ea typeface="Times New Roman"/>
                <a:cs typeface="Times New Roman"/>
                <a:sym typeface="Times New Roman"/>
              </a:rPr>
              <a:t> Congestion Policy</a:t>
            </a:r>
            <a:endParaRPr sz="1400" b="0" i="0" u="none" strike="noStrike" cap="none">
              <a:solidFill>
                <a:srgbClr val="000000"/>
              </a:solidFill>
              <a:latin typeface="Arial"/>
              <a:ea typeface="Arial"/>
              <a:cs typeface="Arial"/>
              <a:sym typeface="Arial"/>
            </a:endParaRPr>
          </a:p>
        </p:txBody>
      </p:sp>
      <p:sp>
        <p:nvSpPr>
          <p:cNvPr id="988" name="Google Shape;988;p65"/>
          <p:cNvSpPr txBox="1"/>
          <p:nvPr/>
        </p:nvSpPr>
        <p:spPr>
          <a:xfrm>
            <a:off x="312737" y="1963737"/>
            <a:ext cx="8628000" cy="41559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400"/>
              <a:buFont typeface="Arial"/>
              <a:buChar char="•"/>
            </a:pPr>
            <a:r>
              <a:rPr lang="en-US" sz="2400" b="1" i="0" u="none" strike="noStrike" cap="none">
                <a:solidFill>
                  <a:schemeClr val="dk1"/>
                </a:solidFill>
                <a:latin typeface="Tahoma"/>
                <a:ea typeface="Tahoma"/>
                <a:cs typeface="Tahoma"/>
                <a:sym typeface="Tahoma"/>
              </a:rPr>
              <a:t>Congestion Window (cwnd) is a TCP state variable that limits the amount of data the TCP can send into the network before receiving an </a:t>
            </a:r>
            <a:r>
              <a:rPr lang="en-US" sz="2400" b="1" i="0" u="sng" strike="noStrike" cap="none">
                <a:solidFill>
                  <a:schemeClr val="dk1"/>
                </a:solidFill>
                <a:latin typeface="Tahoma"/>
                <a:ea typeface="Tahoma"/>
                <a:cs typeface="Tahoma"/>
                <a:sym typeface="Tahoma"/>
                <a:hlinkClick r:id="rId3">
                  <a:extLst>
                    <a:ext uri="{A12FA001-AC4F-418D-AE19-62706E023703}">
                      <ahyp:hlinkClr xmlns:ahyp="http://schemas.microsoft.com/office/drawing/2018/hyperlinkcolor" val="tx"/>
                    </a:ext>
                  </a:extLst>
                </a:hlinkClick>
              </a:rPr>
              <a:t>ACK</a:t>
            </a:r>
            <a:r>
              <a:rPr lang="en-US" sz="2400" b="1" i="0" u="none" strike="noStrike" cap="none">
                <a:solidFill>
                  <a:schemeClr val="dk1"/>
                </a:solidFill>
                <a:latin typeface="Tahoma"/>
                <a:ea typeface="Tahoma"/>
                <a:cs typeface="Tahoma"/>
                <a:sym typeface="Tahoma"/>
              </a:rPr>
              <a:t>.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2400"/>
              <a:buFont typeface="Arial"/>
              <a:buNone/>
            </a:pPr>
            <a:endParaRPr sz="2400" b="1" i="0" u="none" strike="noStrike" cap="none">
              <a:solidFill>
                <a:schemeClr val="dk1"/>
              </a:solidFill>
              <a:latin typeface="Tahoma"/>
              <a:ea typeface="Tahoma"/>
              <a:cs typeface="Tahoma"/>
              <a:sym typeface="Tahoma"/>
            </a:endParaRPr>
          </a:p>
          <a:p>
            <a:pPr marL="0" marR="0" lvl="0" indent="0" algn="just" rtl="0">
              <a:lnSpc>
                <a:spcPct val="100000"/>
              </a:lnSpc>
              <a:spcBef>
                <a:spcPts val="0"/>
              </a:spcBef>
              <a:spcAft>
                <a:spcPts val="0"/>
              </a:spcAft>
              <a:buClr>
                <a:schemeClr val="dk1"/>
              </a:buClr>
              <a:buSzPts val="2400"/>
              <a:buFont typeface="Arial"/>
              <a:buChar char="•"/>
            </a:pPr>
            <a:r>
              <a:rPr lang="en-US" sz="2400" b="1" i="0" u="none" strike="noStrike" cap="none">
                <a:solidFill>
                  <a:schemeClr val="dk1"/>
                </a:solidFill>
                <a:latin typeface="Tahoma"/>
                <a:ea typeface="Tahoma"/>
                <a:cs typeface="Tahoma"/>
                <a:sym typeface="Tahoma"/>
              </a:rPr>
              <a:t>The Receiver Window (rwnd) is a variable that advertises the amount of data that the destination side can receive.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2400"/>
              <a:buFont typeface="Arial"/>
              <a:buNone/>
            </a:pPr>
            <a:endParaRPr sz="2400" b="1" i="0" u="none" strike="noStrike" cap="none">
              <a:solidFill>
                <a:schemeClr val="dk1"/>
              </a:solidFill>
              <a:latin typeface="Tahoma"/>
              <a:ea typeface="Tahoma"/>
              <a:cs typeface="Tahoma"/>
              <a:sym typeface="Tahoma"/>
            </a:endParaRPr>
          </a:p>
          <a:p>
            <a:pPr marL="0" marR="0" lvl="0" indent="0" algn="just" rtl="0">
              <a:lnSpc>
                <a:spcPct val="100000"/>
              </a:lnSpc>
              <a:spcBef>
                <a:spcPts val="0"/>
              </a:spcBef>
              <a:spcAft>
                <a:spcPts val="0"/>
              </a:spcAft>
              <a:buClr>
                <a:schemeClr val="dk1"/>
              </a:buClr>
              <a:buSzPts val="2400"/>
              <a:buFont typeface="Arial"/>
              <a:buChar char="•"/>
            </a:pPr>
            <a:r>
              <a:rPr lang="en-US" sz="2400" b="1" i="0" u="none" strike="noStrike" cap="none">
                <a:solidFill>
                  <a:schemeClr val="dk1"/>
                </a:solidFill>
                <a:latin typeface="Tahoma"/>
                <a:ea typeface="Tahoma"/>
                <a:cs typeface="Tahoma"/>
                <a:sym typeface="Tahoma"/>
              </a:rPr>
              <a:t>Together, the two variables are used to regulate data flow in TCP connections, minimize congestion, and improve network performance.</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7"/>
                                        </p:tgtEl>
                                        <p:attrNameLst>
                                          <p:attrName>style.visibility</p:attrName>
                                        </p:attrNameLst>
                                      </p:cBhvr>
                                      <p:to>
                                        <p:strVal val="visible"/>
                                      </p:to>
                                    </p:set>
                                    <p:animEffect transition="in" filter="fade">
                                      <p:cBhvr>
                                        <p:cTn id="7" dur="5000"/>
                                        <p:tgtEl>
                                          <p:spTgt spid="9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66"/>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994" name="Google Shape;994;p66"/>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68</a:t>
            </a:fld>
            <a:endParaRPr sz="1400" b="0" i="0" u="none" strike="noStrike" cap="none">
              <a:solidFill>
                <a:srgbClr val="000000"/>
              </a:solidFill>
              <a:latin typeface="Arial"/>
              <a:ea typeface="Arial"/>
              <a:cs typeface="Arial"/>
              <a:sym typeface="Arial"/>
            </a:endParaRPr>
          </a:p>
        </p:txBody>
      </p:sp>
      <p:pic>
        <p:nvPicPr>
          <p:cNvPr id="995" name="Google Shape;995;p66"/>
          <p:cNvPicPr preferRelativeResize="0"/>
          <p:nvPr/>
        </p:nvPicPr>
        <p:blipFill rotWithShape="1">
          <a:blip r:embed="rId3">
            <a:alphaModFix/>
          </a:blip>
          <a:srcRect/>
          <a:stretch/>
        </p:blipFill>
        <p:spPr>
          <a:xfrm>
            <a:off x="663575" y="752475"/>
            <a:ext cx="8062912" cy="41529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67"/>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001" name="Google Shape;1001;p67"/>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69</a:t>
            </a:fld>
            <a:endParaRPr sz="1400" b="0" i="0" u="none" strike="noStrike" cap="none">
              <a:solidFill>
                <a:srgbClr val="000000"/>
              </a:solidFill>
              <a:latin typeface="Arial"/>
              <a:ea typeface="Arial"/>
              <a:cs typeface="Arial"/>
              <a:sym typeface="Arial"/>
            </a:endParaRPr>
          </a:p>
        </p:txBody>
      </p:sp>
      <p:pic>
        <p:nvPicPr>
          <p:cNvPr id="1002" name="Google Shape;1002;p67"/>
          <p:cNvPicPr preferRelativeResize="0"/>
          <p:nvPr/>
        </p:nvPicPr>
        <p:blipFill rotWithShape="1">
          <a:blip r:embed="rId3">
            <a:alphaModFix/>
          </a:blip>
          <a:srcRect/>
          <a:stretch/>
        </p:blipFill>
        <p:spPr>
          <a:xfrm>
            <a:off x="571500" y="922337"/>
            <a:ext cx="8281987" cy="3302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FFF99"/>
            </a:gs>
            <a:gs pos="100000">
              <a:srgbClr val="767647"/>
            </a:gs>
          </a:gsLst>
          <a:lin ang="0" scaled="0"/>
        </a:gradFill>
        <a:effectLst/>
      </p:bgPr>
    </p:bg>
    <p:spTree>
      <p:nvGrpSpPr>
        <p:cNvPr id="1" name="Shape 148"/>
        <p:cNvGrpSpPr/>
        <p:nvPr/>
      </p:nvGrpSpPr>
      <p:grpSpPr>
        <a:xfrm>
          <a:off x="0" y="0"/>
          <a:ext cx="0" cy="0"/>
          <a:chOff x="0" y="0"/>
          <a:chExt cx="0" cy="0"/>
        </a:xfrm>
      </p:grpSpPr>
      <p:sp>
        <p:nvSpPr>
          <p:cNvPr id="149" name="Google Shape;149;p7"/>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50" name="Google Shape;150;p7"/>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7</a:t>
            </a:fld>
            <a:endParaRPr sz="1400" b="0" i="0" u="none" strike="noStrike" cap="none">
              <a:solidFill>
                <a:srgbClr val="000000"/>
              </a:solidFill>
              <a:latin typeface="Arial"/>
              <a:ea typeface="Arial"/>
              <a:cs typeface="Arial"/>
              <a:sym typeface="Arial"/>
            </a:endParaRPr>
          </a:p>
        </p:txBody>
      </p:sp>
      <p:sp>
        <p:nvSpPr>
          <p:cNvPr id="151" name="Google Shape;151;p7"/>
          <p:cNvSpPr txBox="1"/>
          <p:nvPr/>
        </p:nvSpPr>
        <p:spPr>
          <a:xfrm>
            <a:off x="228600" y="152400"/>
            <a:ext cx="5468937" cy="5794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200"/>
              <a:buFont typeface="Times"/>
              <a:buNone/>
            </a:pPr>
            <a:r>
              <a:rPr lang="en-US" sz="3200" b="1" i="1" u="none" strike="noStrike" cap="none">
                <a:solidFill>
                  <a:schemeClr val="hlink"/>
                </a:solidFill>
                <a:latin typeface="Times"/>
                <a:ea typeface="Times"/>
                <a:cs typeface="Times"/>
                <a:sym typeface="Times"/>
              </a:rPr>
              <a:t>Topics Discussed in the Section</a:t>
            </a:r>
            <a:endParaRPr sz="1400" b="0" i="0" u="none" strike="noStrike" cap="none">
              <a:solidFill>
                <a:srgbClr val="000000"/>
              </a:solidFill>
              <a:latin typeface="Arial"/>
              <a:ea typeface="Arial"/>
              <a:cs typeface="Arial"/>
              <a:sym typeface="Arial"/>
            </a:endParaRPr>
          </a:p>
        </p:txBody>
      </p:sp>
      <p:sp>
        <p:nvSpPr>
          <p:cNvPr id="152" name="Google Shape;152;p7"/>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53" name="Google Shape;153;p7"/>
          <p:cNvSpPr txBox="1"/>
          <p:nvPr/>
        </p:nvSpPr>
        <p:spPr>
          <a:xfrm>
            <a:off x="304800" y="989012"/>
            <a:ext cx="8382000" cy="3082925"/>
          </a:xfrm>
          <a:prstGeom prst="rect">
            <a:avLst/>
          </a:prstGeom>
          <a:noFill/>
          <a:ln>
            <a:noFill/>
          </a:ln>
        </p:spPr>
        <p:txBody>
          <a:bodyPr spcFirstLastPara="1" wrap="square" lIns="91425" tIns="45700" rIns="91425" bIns="45700" anchor="t" anchorCtr="0">
            <a:spAutoFit/>
          </a:bodyPr>
          <a:lstStyle/>
          <a:p>
            <a:pPr marL="0" marR="0" lvl="0" indent="-208025" algn="l" rtl="0">
              <a:lnSpc>
                <a:spcPct val="100000"/>
              </a:lnSpc>
              <a:spcBef>
                <a:spcPts val="0"/>
              </a:spcBef>
              <a:spcAft>
                <a:spcPts val="0"/>
              </a:spcAft>
              <a:buClr>
                <a:schemeClr val="dk1"/>
              </a:buClr>
              <a:buSzPts val="3276"/>
              <a:buFont typeface="Noto Sans Symbols"/>
              <a:buChar char="✔"/>
            </a:pPr>
            <a:r>
              <a:rPr lang="en-US" sz="2800" b="1" i="0" u="none" strike="noStrike" cap="none">
                <a:solidFill>
                  <a:srgbClr val="0033CC"/>
                </a:solidFill>
                <a:latin typeface="Times New Roman"/>
                <a:ea typeface="Times New Roman"/>
                <a:cs typeface="Times New Roman"/>
                <a:sym typeface="Times New Roman"/>
              </a:rPr>
              <a:t> Process-to-Process Communication</a:t>
            </a:r>
            <a:endParaRPr sz="1400" b="0" i="0" u="none" strike="noStrike" cap="none">
              <a:solidFill>
                <a:srgbClr val="000000"/>
              </a:solidFill>
              <a:latin typeface="Arial"/>
              <a:ea typeface="Arial"/>
              <a:cs typeface="Arial"/>
              <a:sym typeface="Arial"/>
            </a:endParaRPr>
          </a:p>
          <a:p>
            <a:pPr marL="0" marR="0" lvl="0" indent="-208025" algn="l" rtl="0">
              <a:lnSpc>
                <a:spcPct val="100000"/>
              </a:lnSpc>
              <a:spcBef>
                <a:spcPts val="560"/>
              </a:spcBef>
              <a:spcAft>
                <a:spcPts val="0"/>
              </a:spcAft>
              <a:buClr>
                <a:schemeClr val="dk1"/>
              </a:buClr>
              <a:buSzPts val="3276"/>
              <a:buFont typeface="Noto Sans Symbols"/>
              <a:buChar char="✔"/>
            </a:pPr>
            <a:r>
              <a:rPr lang="en-US" sz="2800" b="1" i="0" u="none" strike="noStrike" cap="none">
                <a:solidFill>
                  <a:srgbClr val="0033CC"/>
                </a:solidFill>
                <a:latin typeface="Times New Roman"/>
                <a:ea typeface="Times New Roman"/>
                <a:cs typeface="Times New Roman"/>
                <a:sym typeface="Times New Roman"/>
              </a:rPr>
              <a:t> Stream Delivery Service</a:t>
            </a:r>
            <a:endParaRPr sz="1400" b="0" i="0" u="none" strike="noStrike" cap="none">
              <a:solidFill>
                <a:srgbClr val="000000"/>
              </a:solidFill>
              <a:latin typeface="Arial"/>
              <a:ea typeface="Arial"/>
              <a:cs typeface="Arial"/>
              <a:sym typeface="Arial"/>
            </a:endParaRPr>
          </a:p>
          <a:p>
            <a:pPr marL="0" marR="0" lvl="0" indent="-208025" algn="l" rtl="0">
              <a:lnSpc>
                <a:spcPct val="100000"/>
              </a:lnSpc>
              <a:spcBef>
                <a:spcPts val="560"/>
              </a:spcBef>
              <a:spcAft>
                <a:spcPts val="0"/>
              </a:spcAft>
              <a:buClr>
                <a:schemeClr val="dk1"/>
              </a:buClr>
              <a:buSzPts val="3276"/>
              <a:buFont typeface="Noto Sans Symbols"/>
              <a:buChar char="✔"/>
            </a:pPr>
            <a:r>
              <a:rPr lang="en-US" sz="2800" b="1" i="0" u="none" strike="noStrike" cap="none">
                <a:solidFill>
                  <a:srgbClr val="0033CC"/>
                </a:solidFill>
                <a:latin typeface="Times New Roman"/>
                <a:ea typeface="Times New Roman"/>
                <a:cs typeface="Times New Roman"/>
                <a:sym typeface="Times New Roman"/>
              </a:rPr>
              <a:t> Full-Duplex Communication</a:t>
            </a:r>
            <a:endParaRPr sz="1400" b="0" i="0" u="none" strike="noStrike" cap="none">
              <a:solidFill>
                <a:srgbClr val="000000"/>
              </a:solidFill>
              <a:latin typeface="Arial"/>
              <a:ea typeface="Arial"/>
              <a:cs typeface="Arial"/>
              <a:sym typeface="Arial"/>
            </a:endParaRPr>
          </a:p>
          <a:p>
            <a:pPr marL="0" marR="0" lvl="0" indent="-208025" algn="l" rtl="0">
              <a:lnSpc>
                <a:spcPct val="100000"/>
              </a:lnSpc>
              <a:spcBef>
                <a:spcPts val="560"/>
              </a:spcBef>
              <a:spcAft>
                <a:spcPts val="0"/>
              </a:spcAft>
              <a:buClr>
                <a:schemeClr val="dk1"/>
              </a:buClr>
              <a:buSzPts val="3276"/>
              <a:buFont typeface="Noto Sans Symbols"/>
              <a:buChar char="✔"/>
            </a:pPr>
            <a:r>
              <a:rPr lang="en-US" sz="2800" b="1" i="0" u="none" strike="noStrike" cap="none">
                <a:solidFill>
                  <a:srgbClr val="0033CC"/>
                </a:solidFill>
                <a:latin typeface="Times New Roman"/>
                <a:ea typeface="Times New Roman"/>
                <a:cs typeface="Times New Roman"/>
                <a:sym typeface="Times New Roman"/>
              </a:rPr>
              <a:t> Multiplexing and Demultiplexing</a:t>
            </a:r>
            <a:endParaRPr sz="1400" b="0" i="0" u="none" strike="noStrike" cap="none">
              <a:solidFill>
                <a:srgbClr val="000000"/>
              </a:solidFill>
              <a:latin typeface="Arial"/>
              <a:ea typeface="Arial"/>
              <a:cs typeface="Arial"/>
              <a:sym typeface="Arial"/>
            </a:endParaRPr>
          </a:p>
          <a:p>
            <a:pPr marL="0" marR="0" lvl="0" indent="-208025" algn="l" rtl="0">
              <a:lnSpc>
                <a:spcPct val="100000"/>
              </a:lnSpc>
              <a:spcBef>
                <a:spcPts val="560"/>
              </a:spcBef>
              <a:spcAft>
                <a:spcPts val="0"/>
              </a:spcAft>
              <a:buClr>
                <a:schemeClr val="dk1"/>
              </a:buClr>
              <a:buSzPts val="3276"/>
              <a:buFont typeface="Noto Sans Symbols"/>
              <a:buChar char="✔"/>
            </a:pPr>
            <a:r>
              <a:rPr lang="en-US" sz="2800" b="1" i="0" u="none" strike="noStrike" cap="none">
                <a:solidFill>
                  <a:srgbClr val="0033CC"/>
                </a:solidFill>
                <a:latin typeface="Times New Roman"/>
                <a:ea typeface="Times New Roman"/>
                <a:cs typeface="Times New Roman"/>
                <a:sym typeface="Times New Roman"/>
              </a:rPr>
              <a:t> Connection-Oriented Service</a:t>
            </a:r>
            <a:endParaRPr sz="1400" b="0" i="0" u="none" strike="noStrike" cap="none">
              <a:solidFill>
                <a:srgbClr val="000000"/>
              </a:solidFill>
              <a:latin typeface="Arial"/>
              <a:ea typeface="Arial"/>
              <a:cs typeface="Arial"/>
              <a:sym typeface="Arial"/>
            </a:endParaRPr>
          </a:p>
          <a:p>
            <a:pPr marL="0" marR="0" lvl="0" indent="-208025" algn="l" rtl="0">
              <a:lnSpc>
                <a:spcPct val="100000"/>
              </a:lnSpc>
              <a:spcBef>
                <a:spcPts val="560"/>
              </a:spcBef>
              <a:spcAft>
                <a:spcPts val="0"/>
              </a:spcAft>
              <a:buClr>
                <a:schemeClr val="dk1"/>
              </a:buClr>
              <a:buSzPts val="3276"/>
              <a:buFont typeface="Noto Sans Symbols"/>
              <a:buChar char="✔"/>
            </a:pPr>
            <a:r>
              <a:rPr lang="en-US" sz="2800" b="1" i="0" u="none" strike="noStrike" cap="none">
                <a:solidFill>
                  <a:srgbClr val="0033CC"/>
                </a:solidFill>
                <a:latin typeface="Times New Roman"/>
                <a:ea typeface="Times New Roman"/>
                <a:cs typeface="Times New Roman"/>
                <a:sym typeface="Times New Roman"/>
              </a:rPr>
              <a:t> Reliable Service</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
                                        </p:tgtEl>
                                        <p:attrNameLst>
                                          <p:attrName>style.visibility</p:attrName>
                                        </p:attrNameLst>
                                      </p:cBhvr>
                                      <p:to>
                                        <p:strVal val="visible"/>
                                      </p:to>
                                    </p:set>
                                    <p:animEffect transition="in" filter="fade">
                                      <p:cBhvr>
                                        <p:cTn id="7" dur="50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68"/>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008" name="Google Shape;1008;p68"/>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70</a:t>
            </a:fld>
            <a:endParaRPr sz="1400" b="0" i="0" u="none" strike="noStrike" cap="none">
              <a:solidFill>
                <a:srgbClr val="000000"/>
              </a:solidFill>
              <a:latin typeface="Arial"/>
              <a:ea typeface="Arial"/>
              <a:cs typeface="Arial"/>
              <a:sym typeface="Arial"/>
            </a:endParaRPr>
          </a:p>
        </p:txBody>
      </p:sp>
      <p:sp>
        <p:nvSpPr>
          <p:cNvPr id="1009" name="Google Shape;1009;p68"/>
          <p:cNvSpPr txBox="1"/>
          <p:nvPr/>
        </p:nvSpPr>
        <p:spPr>
          <a:xfrm>
            <a:off x="990600" y="90487"/>
            <a:ext cx="571500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1800"/>
              <a:buFont typeface="Times New Roman"/>
              <a:buNone/>
            </a:pPr>
            <a:r>
              <a:rPr lang="en-US" sz="1800" b="1" i="0" u="none" strike="noStrike" cap="none">
                <a:solidFill>
                  <a:srgbClr val="0000FF"/>
                </a:solidFill>
                <a:latin typeface="Times New Roman"/>
                <a:ea typeface="Times New Roman"/>
                <a:cs typeface="Times New Roman"/>
                <a:sym typeface="Times New Roman"/>
              </a:rPr>
              <a:t>Figure 15.34</a:t>
            </a:r>
            <a:r>
              <a:rPr lang="en-US" sz="1800" b="1" i="0" u="none" strike="noStrike" cap="none">
                <a:solidFill>
                  <a:schemeClr val="accent2"/>
                </a:solidFill>
                <a:latin typeface="Times New Roman"/>
                <a:ea typeface="Times New Roman"/>
                <a:cs typeface="Times New Roman"/>
                <a:sym typeface="Times New Roman"/>
              </a:rPr>
              <a:t>    </a:t>
            </a:r>
            <a:r>
              <a:rPr lang="en-US" sz="1800" b="1" i="1" u="none" strike="noStrike" cap="none">
                <a:solidFill>
                  <a:schemeClr val="dk1"/>
                </a:solidFill>
                <a:latin typeface="Times New Roman"/>
                <a:ea typeface="Times New Roman"/>
                <a:cs typeface="Times New Roman"/>
                <a:sym typeface="Times New Roman"/>
              </a:rPr>
              <a:t>Slow start, exponential increase</a:t>
            </a:r>
            <a:endParaRPr sz="1400" b="0" i="0" u="none" strike="noStrike" cap="none">
              <a:solidFill>
                <a:srgbClr val="000000"/>
              </a:solidFill>
              <a:latin typeface="Arial"/>
              <a:ea typeface="Arial"/>
              <a:cs typeface="Arial"/>
              <a:sym typeface="Arial"/>
            </a:endParaRPr>
          </a:p>
        </p:txBody>
      </p:sp>
      <p:sp>
        <p:nvSpPr>
          <p:cNvPr id="1010" name="Google Shape;1010;p68"/>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011" name="Google Shape;1011;p68"/>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012" name="Google Shape;1012;p68"/>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013" name="Google Shape;1013;p68"/>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014" name="Google Shape;1014;p68"/>
          <p:cNvSpPr txBox="1"/>
          <p:nvPr/>
        </p:nvSpPr>
        <p:spPr>
          <a:xfrm>
            <a:off x="0" y="479425"/>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015" name="Google Shape;1015;p68"/>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pic>
        <p:nvPicPr>
          <p:cNvPr id="1016" name="Google Shape;1016;p68"/>
          <p:cNvPicPr preferRelativeResize="0"/>
          <p:nvPr/>
        </p:nvPicPr>
        <p:blipFill rotWithShape="1">
          <a:blip r:embed="rId3">
            <a:alphaModFix/>
          </a:blip>
          <a:srcRect/>
          <a:stretch/>
        </p:blipFill>
        <p:spPr>
          <a:xfrm>
            <a:off x="3471862" y="1014412"/>
            <a:ext cx="3317875" cy="4708525"/>
          </a:xfrm>
          <a:prstGeom prst="rect">
            <a:avLst/>
          </a:prstGeom>
          <a:noFill/>
          <a:ln>
            <a:noFill/>
          </a:ln>
        </p:spPr>
      </p:pic>
      <p:sp>
        <p:nvSpPr>
          <p:cNvPr id="1017" name="Google Shape;1017;p68"/>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pic>
        <p:nvPicPr>
          <p:cNvPr id="1018" name="Google Shape;1018;p68"/>
          <p:cNvPicPr preferRelativeResize="0"/>
          <p:nvPr/>
        </p:nvPicPr>
        <p:blipFill rotWithShape="1">
          <a:blip r:embed="rId4">
            <a:alphaModFix/>
          </a:blip>
          <a:srcRect/>
          <a:stretch/>
        </p:blipFill>
        <p:spPr>
          <a:xfrm>
            <a:off x="3757612" y="2041525"/>
            <a:ext cx="2770187" cy="538162"/>
          </a:xfrm>
          <a:prstGeom prst="rect">
            <a:avLst/>
          </a:prstGeom>
          <a:noFill/>
          <a:ln>
            <a:noFill/>
          </a:ln>
        </p:spPr>
      </p:pic>
      <p:pic>
        <p:nvPicPr>
          <p:cNvPr id="1019" name="Google Shape;1019;p68"/>
          <p:cNvPicPr preferRelativeResize="0"/>
          <p:nvPr/>
        </p:nvPicPr>
        <p:blipFill rotWithShape="1">
          <a:blip r:embed="rId5">
            <a:alphaModFix/>
          </a:blip>
          <a:srcRect/>
          <a:stretch/>
        </p:blipFill>
        <p:spPr>
          <a:xfrm>
            <a:off x="3752850" y="2625725"/>
            <a:ext cx="2760662" cy="358775"/>
          </a:xfrm>
          <a:prstGeom prst="rect">
            <a:avLst/>
          </a:prstGeom>
          <a:noFill/>
          <a:ln>
            <a:noFill/>
          </a:ln>
        </p:spPr>
      </p:pic>
      <p:pic>
        <p:nvPicPr>
          <p:cNvPr id="1020" name="Google Shape;1020;p68"/>
          <p:cNvPicPr preferRelativeResize="0"/>
          <p:nvPr/>
        </p:nvPicPr>
        <p:blipFill rotWithShape="1">
          <a:blip r:embed="rId6">
            <a:alphaModFix/>
          </a:blip>
          <a:srcRect/>
          <a:stretch/>
        </p:blipFill>
        <p:spPr>
          <a:xfrm>
            <a:off x="2514600" y="1831975"/>
            <a:ext cx="941387" cy="508000"/>
          </a:xfrm>
          <a:prstGeom prst="rect">
            <a:avLst/>
          </a:prstGeom>
          <a:noFill/>
          <a:ln>
            <a:noFill/>
          </a:ln>
        </p:spPr>
      </p:pic>
      <p:pic>
        <p:nvPicPr>
          <p:cNvPr id="1021" name="Google Shape;1021;p68"/>
          <p:cNvPicPr preferRelativeResize="0"/>
          <p:nvPr/>
        </p:nvPicPr>
        <p:blipFill rotWithShape="1">
          <a:blip r:embed="rId7">
            <a:alphaModFix/>
          </a:blip>
          <a:srcRect/>
          <a:stretch/>
        </p:blipFill>
        <p:spPr>
          <a:xfrm>
            <a:off x="2432050" y="2046287"/>
            <a:ext cx="1216025" cy="1160462"/>
          </a:xfrm>
          <a:prstGeom prst="rect">
            <a:avLst/>
          </a:prstGeom>
          <a:noFill/>
          <a:ln>
            <a:noFill/>
          </a:ln>
        </p:spPr>
      </p:pic>
      <p:pic>
        <p:nvPicPr>
          <p:cNvPr id="1022" name="Google Shape;1022;p68"/>
          <p:cNvPicPr preferRelativeResize="0"/>
          <p:nvPr/>
        </p:nvPicPr>
        <p:blipFill rotWithShape="1">
          <a:blip r:embed="rId8">
            <a:alphaModFix/>
          </a:blip>
          <a:srcRect/>
          <a:stretch/>
        </p:blipFill>
        <p:spPr>
          <a:xfrm>
            <a:off x="3762375" y="3006725"/>
            <a:ext cx="2787650" cy="674687"/>
          </a:xfrm>
          <a:prstGeom prst="rect">
            <a:avLst/>
          </a:prstGeom>
          <a:noFill/>
          <a:ln>
            <a:noFill/>
          </a:ln>
        </p:spPr>
      </p:pic>
      <p:pic>
        <p:nvPicPr>
          <p:cNvPr id="1023" name="Google Shape;1023;p68"/>
          <p:cNvPicPr preferRelativeResize="0"/>
          <p:nvPr/>
        </p:nvPicPr>
        <p:blipFill rotWithShape="1">
          <a:blip r:embed="rId9">
            <a:alphaModFix/>
          </a:blip>
          <a:srcRect/>
          <a:stretch/>
        </p:blipFill>
        <p:spPr>
          <a:xfrm>
            <a:off x="3743325" y="3552825"/>
            <a:ext cx="2751137" cy="482600"/>
          </a:xfrm>
          <a:prstGeom prst="rect">
            <a:avLst/>
          </a:prstGeom>
          <a:noFill/>
          <a:ln>
            <a:noFill/>
          </a:ln>
        </p:spPr>
      </p:pic>
      <p:pic>
        <p:nvPicPr>
          <p:cNvPr id="1024" name="Google Shape;1024;p68"/>
          <p:cNvPicPr preferRelativeResize="0"/>
          <p:nvPr/>
        </p:nvPicPr>
        <p:blipFill rotWithShape="1">
          <a:blip r:embed="rId10">
            <a:alphaModFix/>
          </a:blip>
          <a:srcRect/>
          <a:stretch/>
        </p:blipFill>
        <p:spPr>
          <a:xfrm>
            <a:off x="1979612" y="3132137"/>
            <a:ext cx="1682750" cy="1135062"/>
          </a:xfrm>
          <a:prstGeom prst="rect">
            <a:avLst/>
          </a:prstGeom>
          <a:noFill/>
          <a:ln>
            <a:noFill/>
          </a:ln>
        </p:spPr>
      </p:pic>
      <p:pic>
        <p:nvPicPr>
          <p:cNvPr id="1025" name="Google Shape;1025;p68"/>
          <p:cNvPicPr preferRelativeResize="0"/>
          <p:nvPr/>
        </p:nvPicPr>
        <p:blipFill rotWithShape="1">
          <a:blip r:embed="rId11">
            <a:alphaModFix/>
          </a:blip>
          <a:srcRect/>
          <a:stretch/>
        </p:blipFill>
        <p:spPr>
          <a:xfrm>
            <a:off x="3743325" y="4097337"/>
            <a:ext cx="2797175" cy="939800"/>
          </a:xfrm>
          <a:prstGeom prst="rect">
            <a:avLst/>
          </a:prstGeom>
          <a:noFill/>
          <a:ln>
            <a:noFill/>
          </a:ln>
        </p:spPr>
      </p:pic>
      <p:pic>
        <p:nvPicPr>
          <p:cNvPr id="1026" name="Google Shape;1026;p68"/>
          <p:cNvPicPr preferRelativeResize="0"/>
          <p:nvPr/>
        </p:nvPicPr>
        <p:blipFill rotWithShape="1">
          <a:blip r:embed="rId12">
            <a:alphaModFix/>
          </a:blip>
          <a:srcRect/>
          <a:stretch/>
        </p:blipFill>
        <p:spPr>
          <a:xfrm>
            <a:off x="3736975" y="4645025"/>
            <a:ext cx="2760662" cy="792162"/>
          </a:xfrm>
          <a:prstGeom prst="rect">
            <a:avLst/>
          </a:prstGeom>
          <a:noFill/>
          <a:ln>
            <a:noFill/>
          </a:ln>
        </p:spPr>
      </p:pic>
      <p:pic>
        <p:nvPicPr>
          <p:cNvPr id="1027" name="Google Shape;1027;p68"/>
          <p:cNvPicPr preferRelativeResize="0"/>
          <p:nvPr/>
        </p:nvPicPr>
        <p:blipFill rotWithShape="1">
          <a:blip r:embed="rId13">
            <a:alphaModFix/>
          </a:blip>
          <a:srcRect/>
          <a:stretch/>
        </p:blipFill>
        <p:spPr>
          <a:xfrm>
            <a:off x="984250" y="4365625"/>
            <a:ext cx="2697162" cy="1292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18"/>
                                        </p:tgtEl>
                                        <p:attrNameLst>
                                          <p:attrName>style.visibility</p:attrName>
                                        </p:attrNameLst>
                                      </p:cBhvr>
                                      <p:to>
                                        <p:strVal val="visible"/>
                                      </p:to>
                                    </p:set>
                                    <p:animEffect transition="in" filter="fade">
                                      <p:cBhvr>
                                        <p:cTn id="15" dur="1000"/>
                                        <p:tgtEl>
                                          <p:spTgt spid="10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19"/>
                                        </p:tgtEl>
                                        <p:attrNameLst>
                                          <p:attrName>style.visibility</p:attrName>
                                        </p:attrNameLst>
                                      </p:cBhvr>
                                      <p:to>
                                        <p:strVal val="visible"/>
                                      </p:to>
                                    </p:set>
                                    <p:animEffect transition="in" filter="fade">
                                      <p:cBhvr>
                                        <p:cTn id="20" dur="1000"/>
                                        <p:tgtEl>
                                          <p:spTgt spid="1019"/>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22"/>
                                        </p:tgtEl>
                                        <p:attrNameLst>
                                          <p:attrName>style.visibility</p:attrName>
                                        </p:attrNameLst>
                                      </p:cBhvr>
                                      <p:to>
                                        <p:strVal val="visible"/>
                                      </p:to>
                                    </p:set>
                                    <p:animEffect transition="in" filter="fade">
                                      <p:cBhvr>
                                        <p:cTn id="29" dur="1000"/>
                                        <p:tgtEl>
                                          <p:spTgt spid="102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23"/>
                                        </p:tgtEl>
                                        <p:attrNameLst>
                                          <p:attrName>style.visibility</p:attrName>
                                        </p:attrNameLst>
                                      </p:cBhvr>
                                      <p:to>
                                        <p:strVal val="visible"/>
                                      </p:to>
                                    </p:set>
                                    <p:animEffect transition="in" filter="fade">
                                      <p:cBhvr>
                                        <p:cTn id="34" dur="1000"/>
                                        <p:tgtEl>
                                          <p:spTgt spid="1023"/>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025"/>
                                        </p:tgtEl>
                                        <p:attrNameLst>
                                          <p:attrName>style.visibility</p:attrName>
                                        </p:attrNameLst>
                                      </p:cBhvr>
                                      <p:to>
                                        <p:strVal val="visible"/>
                                      </p:to>
                                    </p:set>
                                    <p:animEffect transition="in" filter="fade">
                                      <p:cBhvr>
                                        <p:cTn id="43" dur="1000"/>
                                        <p:tgtEl>
                                          <p:spTgt spid="102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026"/>
                                        </p:tgtEl>
                                        <p:attrNameLst>
                                          <p:attrName>style.visibility</p:attrName>
                                        </p:attrNameLst>
                                      </p:cBhvr>
                                      <p:to>
                                        <p:strVal val="visible"/>
                                      </p:to>
                                    </p:set>
                                    <p:animEffect transition="in" filter="fade">
                                      <p:cBhvr>
                                        <p:cTn id="48" dur="1000"/>
                                        <p:tgtEl>
                                          <p:spTgt spid="1026"/>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p69"/>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033" name="Google Shape;1033;p69"/>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71</a:t>
            </a:fld>
            <a:endParaRPr sz="1400" b="0" i="0" u="none" strike="noStrike" cap="none">
              <a:solidFill>
                <a:srgbClr val="000000"/>
              </a:solidFill>
              <a:latin typeface="Arial"/>
              <a:ea typeface="Arial"/>
              <a:cs typeface="Arial"/>
              <a:sym typeface="Arial"/>
            </a:endParaRPr>
          </a:p>
        </p:txBody>
      </p:sp>
      <p:pic>
        <p:nvPicPr>
          <p:cNvPr id="1034" name="Google Shape;1034;p69"/>
          <p:cNvPicPr preferRelativeResize="0"/>
          <p:nvPr/>
        </p:nvPicPr>
        <p:blipFill rotWithShape="1">
          <a:blip r:embed="rId3">
            <a:alphaModFix/>
          </a:blip>
          <a:srcRect/>
          <a:stretch/>
        </p:blipFill>
        <p:spPr>
          <a:xfrm>
            <a:off x="595312" y="2060575"/>
            <a:ext cx="7315200" cy="1992312"/>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70"/>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040" name="Google Shape;1040;p70"/>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72</a:t>
            </a:fld>
            <a:endParaRPr sz="1400" b="0" i="0" u="none" strike="noStrike" cap="none">
              <a:solidFill>
                <a:srgbClr val="000000"/>
              </a:solidFill>
              <a:latin typeface="Arial"/>
              <a:ea typeface="Arial"/>
              <a:cs typeface="Arial"/>
              <a:sym typeface="Arial"/>
            </a:endParaRPr>
          </a:p>
        </p:txBody>
      </p:sp>
      <p:sp>
        <p:nvSpPr>
          <p:cNvPr id="1041" name="Google Shape;1041;p70"/>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042" name="Google Shape;1042;p70"/>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043" name="Google Shape;1043;p70"/>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044" name="Google Shape;1044;p70"/>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045" name="Google Shape;1045;p70"/>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046" name="Google Shape;1046;p70"/>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047" name="Google Shape;1047;p70"/>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cxnSp>
        <p:nvCxnSpPr>
          <p:cNvPr id="1048" name="Google Shape;1048;p70"/>
          <p:cNvCxnSpPr/>
          <p:nvPr/>
        </p:nvCxnSpPr>
        <p:spPr>
          <a:xfrm>
            <a:off x="609600" y="2624137"/>
            <a:ext cx="8153400" cy="0"/>
          </a:xfrm>
          <a:prstGeom prst="straightConnector1">
            <a:avLst/>
          </a:prstGeom>
          <a:noFill/>
          <a:ln w="76200" cap="flat" cmpd="sng">
            <a:solidFill>
              <a:schemeClr val="folHlink"/>
            </a:solidFill>
            <a:prstDash val="solid"/>
            <a:miter lim="800000"/>
            <a:headEnd type="none" w="sm" len="sm"/>
            <a:tailEnd type="none" w="sm" len="sm"/>
          </a:ln>
        </p:spPr>
      </p:cxnSp>
      <p:cxnSp>
        <p:nvCxnSpPr>
          <p:cNvPr id="1049" name="Google Shape;1049;p70"/>
          <p:cNvCxnSpPr/>
          <p:nvPr/>
        </p:nvCxnSpPr>
        <p:spPr>
          <a:xfrm>
            <a:off x="609600" y="4876800"/>
            <a:ext cx="8153400" cy="0"/>
          </a:xfrm>
          <a:prstGeom prst="straightConnector1">
            <a:avLst/>
          </a:prstGeom>
          <a:noFill/>
          <a:ln w="76200" cap="flat" cmpd="sng">
            <a:solidFill>
              <a:schemeClr val="folHlink"/>
            </a:solidFill>
            <a:prstDash val="solid"/>
            <a:miter lim="800000"/>
            <a:headEnd type="none" w="sm" len="sm"/>
            <a:tailEnd type="none" w="sm" len="sm"/>
          </a:ln>
        </p:spPr>
      </p:cxnSp>
      <p:sp>
        <p:nvSpPr>
          <p:cNvPr id="1050" name="Google Shape;1050;p70"/>
          <p:cNvSpPr txBox="1"/>
          <p:nvPr/>
        </p:nvSpPr>
        <p:spPr>
          <a:xfrm>
            <a:off x="647700" y="2716212"/>
            <a:ext cx="8077200" cy="2041525"/>
          </a:xfrm>
          <a:prstGeom prst="rect">
            <a:avLst/>
          </a:prstGeom>
          <a:solidFill>
            <a:srgbClr val="3333C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3200"/>
              <a:buFont typeface="Arial"/>
              <a:buNone/>
            </a:pPr>
            <a:r>
              <a:rPr lang="en-US" sz="3200" b="1" i="1" u="none" strike="noStrike" cap="none">
                <a:solidFill>
                  <a:schemeClr val="lt1"/>
                </a:solidFill>
                <a:latin typeface="Arial"/>
                <a:ea typeface="Arial"/>
                <a:cs typeface="Arial"/>
                <a:sym typeface="Arial"/>
              </a:rPr>
              <a:t>In the slow start algorithm, the size of the congestion window increases exponentially until it reaches a threshold.</a:t>
            </a:r>
            <a:endParaRPr sz="1400" b="0" i="0" u="none" strike="noStrike" cap="none">
              <a:solidFill>
                <a:srgbClr val="000000"/>
              </a:solidFill>
              <a:latin typeface="Arial"/>
              <a:ea typeface="Arial"/>
              <a:cs typeface="Arial"/>
              <a:sym typeface="Arial"/>
            </a:endParaRPr>
          </a:p>
        </p:txBody>
      </p:sp>
      <p:grpSp>
        <p:nvGrpSpPr>
          <p:cNvPr id="1051" name="Google Shape;1051;p70"/>
          <p:cNvGrpSpPr/>
          <p:nvPr/>
        </p:nvGrpSpPr>
        <p:grpSpPr>
          <a:xfrm>
            <a:off x="609600" y="1981200"/>
            <a:ext cx="1143000" cy="566737"/>
            <a:chOff x="1200" y="1248"/>
            <a:chExt cx="720" cy="357"/>
          </a:xfrm>
        </p:grpSpPr>
        <p:pic>
          <p:nvPicPr>
            <p:cNvPr id="1052" name="Google Shape;1052;p70"/>
            <p:cNvPicPr preferRelativeResize="0"/>
            <p:nvPr/>
          </p:nvPicPr>
          <p:blipFill rotWithShape="1">
            <a:blip r:embed="rId3">
              <a:alphaModFix/>
            </a:blip>
            <a:srcRect/>
            <a:stretch/>
          </p:blipFill>
          <p:spPr>
            <a:xfrm>
              <a:off x="1200" y="1248"/>
              <a:ext cx="720" cy="357"/>
            </a:xfrm>
            <a:prstGeom prst="rect">
              <a:avLst/>
            </a:prstGeom>
            <a:noFill/>
            <a:ln>
              <a:noFill/>
            </a:ln>
          </p:spPr>
        </p:pic>
        <p:sp>
          <p:nvSpPr>
            <p:cNvPr id="1053" name="Google Shape;1053;p70"/>
            <p:cNvSpPr txBox="1"/>
            <p:nvPr/>
          </p:nvSpPr>
          <p:spPr>
            <a:xfrm>
              <a:off x="1284" y="1248"/>
              <a:ext cx="551" cy="32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2800"/>
                <a:buFont typeface="Times New Roman"/>
                <a:buNone/>
              </a:pPr>
              <a:r>
                <a:rPr lang="en-US" sz="2800" b="1" i="1" u="none" strike="noStrike" cap="none">
                  <a:solidFill>
                    <a:schemeClr val="hlink"/>
                  </a:solidFill>
                  <a:latin typeface="Times New Roman"/>
                  <a:ea typeface="Times New Roman"/>
                  <a:cs typeface="Times New Roman"/>
                  <a:sym typeface="Times New Roman"/>
                </a:rPr>
                <a:t>Note</a:t>
              </a: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48"/>
                                        </p:tgtEl>
                                        <p:attrNameLst>
                                          <p:attrName>style.visibility</p:attrName>
                                        </p:attrNameLst>
                                      </p:cBhvr>
                                      <p:to>
                                        <p:strVal val="visible"/>
                                      </p:to>
                                    </p:set>
                                    <p:animEffect transition="in" filter="fade">
                                      <p:cBhvr>
                                        <p:cTn id="7" dur="500"/>
                                        <p:tgtEl>
                                          <p:spTgt spid="104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49"/>
                                        </p:tgtEl>
                                        <p:attrNameLst>
                                          <p:attrName>style.visibility</p:attrName>
                                        </p:attrNameLst>
                                      </p:cBhvr>
                                      <p:to>
                                        <p:strVal val="visible"/>
                                      </p:to>
                                    </p:set>
                                    <p:animEffect transition="in" filter="fade">
                                      <p:cBhvr>
                                        <p:cTn id="11" dur="500"/>
                                        <p:tgtEl>
                                          <p:spTgt spid="104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50"/>
                                        </p:tgtEl>
                                        <p:attrNameLst>
                                          <p:attrName>style.visibility</p:attrName>
                                        </p:attrNameLst>
                                      </p:cBhvr>
                                      <p:to>
                                        <p:strVal val="visible"/>
                                      </p:to>
                                    </p:set>
                                    <p:animEffect transition="in" filter="fade">
                                      <p:cBhvr>
                                        <p:cTn id="15" dur="500"/>
                                        <p:tgtEl>
                                          <p:spTgt spid="1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71"/>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059" name="Google Shape;1059;p71"/>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73</a:t>
            </a:fld>
            <a:endParaRPr sz="1400" b="0" i="0" u="none" strike="noStrike" cap="none">
              <a:solidFill>
                <a:srgbClr val="000000"/>
              </a:solidFill>
              <a:latin typeface="Arial"/>
              <a:ea typeface="Arial"/>
              <a:cs typeface="Arial"/>
              <a:sym typeface="Arial"/>
            </a:endParaRPr>
          </a:p>
        </p:txBody>
      </p:sp>
      <p:sp>
        <p:nvSpPr>
          <p:cNvPr id="1060" name="Google Shape;1060;p71"/>
          <p:cNvSpPr txBox="1"/>
          <p:nvPr/>
        </p:nvSpPr>
        <p:spPr>
          <a:xfrm>
            <a:off x="990600" y="90487"/>
            <a:ext cx="571500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1800"/>
              <a:buFont typeface="Times New Roman"/>
              <a:buNone/>
            </a:pPr>
            <a:r>
              <a:rPr lang="en-US" sz="1800" b="1" i="0" u="none" strike="noStrike" cap="none">
                <a:solidFill>
                  <a:srgbClr val="0000FF"/>
                </a:solidFill>
                <a:latin typeface="Times New Roman"/>
                <a:ea typeface="Times New Roman"/>
                <a:cs typeface="Times New Roman"/>
                <a:sym typeface="Times New Roman"/>
              </a:rPr>
              <a:t>Figure 15.35</a:t>
            </a:r>
            <a:r>
              <a:rPr lang="en-US" sz="1800" b="1" i="0" u="none" strike="noStrike" cap="none">
                <a:solidFill>
                  <a:schemeClr val="accent2"/>
                </a:solidFill>
                <a:latin typeface="Times New Roman"/>
                <a:ea typeface="Times New Roman"/>
                <a:cs typeface="Times New Roman"/>
                <a:sym typeface="Times New Roman"/>
              </a:rPr>
              <a:t>    </a:t>
            </a:r>
            <a:r>
              <a:rPr lang="en-US" sz="1800" b="1" i="1" u="none" strike="noStrike" cap="none">
                <a:solidFill>
                  <a:schemeClr val="dk1"/>
                </a:solidFill>
                <a:latin typeface="Times New Roman"/>
                <a:ea typeface="Times New Roman"/>
                <a:cs typeface="Times New Roman"/>
                <a:sym typeface="Times New Roman"/>
              </a:rPr>
              <a:t>Congestion avoidance, additive increase</a:t>
            </a:r>
            <a:endParaRPr sz="1400" b="0" i="0" u="none" strike="noStrike" cap="none">
              <a:solidFill>
                <a:srgbClr val="000000"/>
              </a:solidFill>
              <a:latin typeface="Arial"/>
              <a:ea typeface="Arial"/>
              <a:cs typeface="Arial"/>
              <a:sym typeface="Arial"/>
            </a:endParaRPr>
          </a:p>
        </p:txBody>
      </p:sp>
      <p:sp>
        <p:nvSpPr>
          <p:cNvPr id="1061" name="Google Shape;1061;p71"/>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062" name="Google Shape;1062;p71"/>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063" name="Google Shape;1063;p71"/>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064" name="Google Shape;1064;p71"/>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065" name="Google Shape;1065;p71"/>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066" name="Google Shape;1066;p71"/>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067" name="Google Shape;1067;p71"/>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pic>
        <p:nvPicPr>
          <p:cNvPr id="1068" name="Google Shape;1068;p71"/>
          <p:cNvPicPr preferRelativeResize="0"/>
          <p:nvPr/>
        </p:nvPicPr>
        <p:blipFill rotWithShape="1">
          <a:blip r:embed="rId3">
            <a:alphaModFix/>
          </a:blip>
          <a:srcRect/>
          <a:stretch/>
        </p:blipFill>
        <p:spPr>
          <a:xfrm>
            <a:off x="1371600" y="990600"/>
            <a:ext cx="7331075" cy="52514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8"/>
                                        </p:tgtEl>
                                        <p:attrNameLst>
                                          <p:attrName>style.visibility</p:attrName>
                                        </p:attrNameLst>
                                      </p:cBhvr>
                                      <p:to>
                                        <p:strVal val="visible"/>
                                      </p:to>
                                    </p:set>
                                    <p:animEffect transition="in" filter="fade">
                                      <p:cBhvr>
                                        <p:cTn id="7" dur="3000"/>
                                        <p:tgtEl>
                                          <p:spTgt spid="10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72"/>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074" name="Google Shape;1074;p72"/>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74</a:t>
            </a:fld>
            <a:endParaRPr sz="1400" b="0" i="0" u="none" strike="noStrike" cap="none">
              <a:solidFill>
                <a:srgbClr val="000000"/>
              </a:solidFill>
              <a:latin typeface="Arial"/>
              <a:ea typeface="Arial"/>
              <a:cs typeface="Arial"/>
              <a:sym typeface="Arial"/>
            </a:endParaRPr>
          </a:p>
        </p:txBody>
      </p:sp>
      <p:pic>
        <p:nvPicPr>
          <p:cNvPr id="1075" name="Google Shape;1075;p72"/>
          <p:cNvPicPr preferRelativeResize="0"/>
          <p:nvPr/>
        </p:nvPicPr>
        <p:blipFill rotWithShape="1">
          <a:blip r:embed="rId3">
            <a:alphaModFix/>
          </a:blip>
          <a:srcRect/>
          <a:stretch/>
        </p:blipFill>
        <p:spPr>
          <a:xfrm>
            <a:off x="406400" y="1044575"/>
            <a:ext cx="8302625" cy="4065587"/>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p73"/>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081" name="Google Shape;1081;p73"/>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75</a:t>
            </a:fld>
            <a:endParaRPr sz="1400" b="0" i="0" u="none" strike="noStrike" cap="none">
              <a:solidFill>
                <a:srgbClr val="000000"/>
              </a:solidFill>
              <a:latin typeface="Arial"/>
              <a:ea typeface="Arial"/>
              <a:cs typeface="Arial"/>
              <a:sym typeface="Arial"/>
            </a:endParaRPr>
          </a:p>
        </p:txBody>
      </p:sp>
      <p:sp>
        <p:nvSpPr>
          <p:cNvPr id="1082" name="Google Shape;1082;p73"/>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083" name="Google Shape;1083;p73"/>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084" name="Google Shape;1084;p73"/>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085" name="Google Shape;1085;p73"/>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086" name="Google Shape;1086;p73"/>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087" name="Google Shape;1087;p73"/>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088" name="Google Shape;1088;p73"/>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cxnSp>
        <p:nvCxnSpPr>
          <p:cNvPr id="1089" name="Google Shape;1089;p73"/>
          <p:cNvCxnSpPr/>
          <p:nvPr/>
        </p:nvCxnSpPr>
        <p:spPr>
          <a:xfrm>
            <a:off x="609600" y="2624137"/>
            <a:ext cx="8153400" cy="0"/>
          </a:xfrm>
          <a:prstGeom prst="straightConnector1">
            <a:avLst/>
          </a:prstGeom>
          <a:noFill/>
          <a:ln w="76200" cap="flat" cmpd="sng">
            <a:solidFill>
              <a:schemeClr val="folHlink"/>
            </a:solidFill>
            <a:prstDash val="solid"/>
            <a:miter lim="800000"/>
            <a:headEnd type="none" w="sm" len="sm"/>
            <a:tailEnd type="none" w="sm" len="sm"/>
          </a:ln>
        </p:spPr>
      </p:cxnSp>
      <p:cxnSp>
        <p:nvCxnSpPr>
          <p:cNvPr id="1090" name="Google Shape;1090;p73"/>
          <p:cNvCxnSpPr/>
          <p:nvPr/>
        </p:nvCxnSpPr>
        <p:spPr>
          <a:xfrm>
            <a:off x="609600" y="4876800"/>
            <a:ext cx="8153400" cy="0"/>
          </a:xfrm>
          <a:prstGeom prst="straightConnector1">
            <a:avLst/>
          </a:prstGeom>
          <a:noFill/>
          <a:ln w="76200" cap="flat" cmpd="sng">
            <a:solidFill>
              <a:schemeClr val="folHlink"/>
            </a:solidFill>
            <a:prstDash val="solid"/>
            <a:miter lim="800000"/>
            <a:headEnd type="none" w="sm" len="sm"/>
            <a:tailEnd type="none" w="sm" len="sm"/>
          </a:ln>
        </p:spPr>
      </p:cxnSp>
      <p:sp>
        <p:nvSpPr>
          <p:cNvPr id="1091" name="Google Shape;1091;p73"/>
          <p:cNvSpPr txBox="1"/>
          <p:nvPr/>
        </p:nvSpPr>
        <p:spPr>
          <a:xfrm>
            <a:off x="647700" y="2716212"/>
            <a:ext cx="8077200" cy="2041525"/>
          </a:xfrm>
          <a:prstGeom prst="rect">
            <a:avLst/>
          </a:prstGeom>
          <a:solidFill>
            <a:srgbClr val="3333C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3200"/>
              <a:buFont typeface="Arial"/>
              <a:buNone/>
            </a:pPr>
            <a:r>
              <a:rPr lang="en-US" sz="3200" b="1" i="1" u="none" strike="noStrike" cap="none">
                <a:solidFill>
                  <a:schemeClr val="lt1"/>
                </a:solidFill>
                <a:latin typeface="Arial"/>
                <a:ea typeface="Arial"/>
                <a:cs typeface="Arial"/>
                <a:sym typeface="Arial"/>
              </a:rPr>
              <a:t>In the congestion avoidance algorithm the size of the congestion window</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3200"/>
              <a:buFont typeface="Arial"/>
              <a:buNone/>
            </a:pPr>
            <a:r>
              <a:rPr lang="en-US" sz="3200" b="1" i="1" u="none" strike="noStrike" cap="none">
                <a:solidFill>
                  <a:schemeClr val="lt1"/>
                </a:solidFill>
                <a:latin typeface="Arial"/>
                <a:ea typeface="Arial"/>
                <a:cs typeface="Arial"/>
                <a:sym typeface="Arial"/>
              </a:rPr>
              <a:t>increases additively until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3200"/>
              <a:buFont typeface="Arial"/>
              <a:buNone/>
            </a:pPr>
            <a:r>
              <a:rPr lang="en-US" sz="3200" b="1" i="1" u="none" strike="noStrike" cap="none">
                <a:solidFill>
                  <a:schemeClr val="lt1"/>
                </a:solidFill>
                <a:latin typeface="Arial"/>
                <a:ea typeface="Arial"/>
                <a:cs typeface="Arial"/>
                <a:sym typeface="Arial"/>
              </a:rPr>
              <a:t>congestion is detected.</a:t>
            </a:r>
            <a:endParaRPr sz="1400" b="0" i="0" u="none" strike="noStrike" cap="none">
              <a:solidFill>
                <a:srgbClr val="000000"/>
              </a:solidFill>
              <a:latin typeface="Arial"/>
              <a:ea typeface="Arial"/>
              <a:cs typeface="Arial"/>
              <a:sym typeface="Arial"/>
            </a:endParaRPr>
          </a:p>
        </p:txBody>
      </p:sp>
      <p:grpSp>
        <p:nvGrpSpPr>
          <p:cNvPr id="1092" name="Google Shape;1092;p73"/>
          <p:cNvGrpSpPr/>
          <p:nvPr/>
        </p:nvGrpSpPr>
        <p:grpSpPr>
          <a:xfrm>
            <a:off x="609600" y="1981200"/>
            <a:ext cx="1143000" cy="566737"/>
            <a:chOff x="1200" y="1248"/>
            <a:chExt cx="720" cy="357"/>
          </a:xfrm>
        </p:grpSpPr>
        <p:pic>
          <p:nvPicPr>
            <p:cNvPr id="1093" name="Google Shape;1093;p73"/>
            <p:cNvPicPr preferRelativeResize="0"/>
            <p:nvPr/>
          </p:nvPicPr>
          <p:blipFill rotWithShape="1">
            <a:blip r:embed="rId3">
              <a:alphaModFix/>
            </a:blip>
            <a:srcRect/>
            <a:stretch/>
          </p:blipFill>
          <p:spPr>
            <a:xfrm>
              <a:off x="1200" y="1248"/>
              <a:ext cx="720" cy="357"/>
            </a:xfrm>
            <a:prstGeom prst="rect">
              <a:avLst/>
            </a:prstGeom>
            <a:noFill/>
            <a:ln>
              <a:noFill/>
            </a:ln>
          </p:spPr>
        </p:pic>
        <p:sp>
          <p:nvSpPr>
            <p:cNvPr id="1094" name="Google Shape;1094;p73"/>
            <p:cNvSpPr txBox="1"/>
            <p:nvPr/>
          </p:nvSpPr>
          <p:spPr>
            <a:xfrm>
              <a:off x="1284" y="1248"/>
              <a:ext cx="551" cy="32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2800"/>
                <a:buFont typeface="Times New Roman"/>
                <a:buNone/>
              </a:pPr>
              <a:r>
                <a:rPr lang="en-US" sz="2800" b="1" i="1" u="none" strike="noStrike" cap="none">
                  <a:solidFill>
                    <a:schemeClr val="hlink"/>
                  </a:solidFill>
                  <a:latin typeface="Times New Roman"/>
                  <a:ea typeface="Times New Roman"/>
                  <a:cs typeface="Times New Roman"/>
                  <a:sym typeface="Times New Roman"/>
                </a:rPr>
                <a:t>Note</a:t>
              </a: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89"/>
                                        </p:tgtEl>
                                        <p:attrNameLst>
                                          <p:attrName>style.visibility</p:attrName>
                                        </p:attrNameLst>
                                      </p:cBhvr>
                                      <p:to>
                                        <p:strVal val="visible"/>
                                      </p:to>
                                    </p:set>
                                    <p:animEffect transition="in" filter="fade">
                                      <p:cBhvr>
                                        <p:cTn id="7" dur="500"/>
                                        <p:tgtEl>
                                          <p:spTgt spid="108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90"/>
                                        </p:tgtEl>
                                        <p:attrNameLst>
                                          <p:attrName>style.visibility</p:attrName>
                                        </p:attrNameLst>
                                      </p:cBhvr>
                                      <p:to>
                                        <p:strVal val="visible"/>
                                      </p:to>
                                    </p:set>
                                    <p:animEffect transition="in" filter="fade">
                                      <p:cBhvr>
                                        <p:cTn id="11" dur="500"/>
                                        <p:tgtEl>
                                          <p:spTgt spid="109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91"/>
                                        </p:tgtEl>
                                        <p:attrNameLst>
                                          <p:attrName>style.visibility</p:attrName>
                                        </p:attrNameLst>
                                      </p:cBhvr>
                                      <p:to>
                                        <p:strVal val="visible"/>
                                      </p:to>
                                    </p:set>
                                    <p:animEffect transition="in" filter="fade">
                                      <p:cBhvr>
                                        <p:cTn id="15" dur="500"/>
                                        <p:tgtEl>
                                          <p:spTgt spid="10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74"/>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pic>
        <p:nvPicPr>
          <p:cNvPr id="1100" name="Google Shape;1100;p74"/>
          <p:cNvPicPr preferRelativeResize="0"/>
          <p:nvPr/>
        </p:nvPicPr>
        <p:blipFill rotWithShape="1">
          <a:blip r:embed="rId3">
            <a:alphaModFix/>
          </a:blip>
          <a:srcRect/>
          <a:stretch/>
        </p:blipFill>
        <p:spPr>
          <a:xfrm>
            <a:off x="290512" y="246062"/>
            <a:ext cx="8418512" cy="6611937"/>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75"/>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106" name="Google Shape;1106;p75"/>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77</a:t>
            </a:fld>
            <a:endParaRPr sz="1400" b="0" i="0" u="none" strike="noStrike" cap="none">
              <a:solidFill>
                <a:srgbClr val="000000"/>
              </a:solidFill>
              <a:latin typeface="Arial"/>
              <a:ea typeface="Arial"/>
              <a:cs typeface="Arial"/>
              <a:sym typeface="Arial"/>
            </a:endParaRPr>
          </a:p>
        </p:txBody>
      </p:sp>
      <p:sp>
        <p:nvSpPr>
          <p:cNvPr id="1107" name="Google Shape;1107;p75"/>
          <p:cNvSpPr txBox="1"/>
          <p:nvPr/>
        </p:nvSpPr>
        <p:spPr>
          <a:xfrm>
            <a:off x="0" y="0"/>
            <a:ext cx="9144000" cy="1371600"/>
          </a:xfrm>
          <a:prstGeom prst="rect">
            <a:avLst/>
          </a:prstGeom>
          <a:solidFill>
            <a:srgbClr val="33CC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108" name="Google Shape;1108;p75"/>
          <p:cNvSpPr txBox="1"/>
          <p:nvPr/>
        </p:nvSpPr>
        <p:spPr>
          <a:xfrm>
            <a:off x="228600" y="355600"/>
            <a:ext cx="4321175" cy="650875"/>
          </a:xfrm>
          <a:prstGeom prst="rect">
            <a:avLst/>
          </a:prstGeom>
          <a:solidFill>
            <a:schemeClr val="folHlink"/>
          </a:solidFill>
          <a:ln w="9525" cap="flat" cmpd="sng">
            <a:solidFill>
              <a:schemeClr val="folHlink"/>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600"/>
              <a:buFont typeface="Times"/>
              <a:buNone/>
            </a:pPr>
            <a:r>
              <a:rPr lang="en-US" sz="3600" b="1" i="0" u="none" strike="noStrike" cap="none">
                <a:solidFill>
                  <a:schemeClr val="lt1"/>
                </a:solidFill>
                <a:latin typeface="Times"/>
                <a:ea typeface="Times"/>
                <a:cs typeface="Times"/>
                <a:sym typeface="Times"/>
              </a:rPr>
              <a:t>15-10  TCP TIMERS</a:t>
            </a:r>
            <a:endParaRPr sz="1400" b="0" i="0" u="none" strike="noStrike" cap="none">
              <a:solidFill>
                <a:srgbClr val="000000"/>
              </a:solidFill>
              <a:latin typeface="Arial"/>
              <a:ea typeface="Arial"/>
              <a:cs typeface="Arial"/>
              <a:sym typeface="Arial"/>
            </a:endParaRPr>
          </a:p>
        </p:txBody>
      </p:sp>
      <p:sp>
        <p:nvSpPr>
          <p:cNvPr id="1109" name="Google Shape;1109;p75"/>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110" name="Google Shape;1110;p75"/>
          <p:cNvSpPr txBox="1"/>
          <p:nvPr/>
        </p:nvSpPr>
        <p:spPr>
          <a:xfrm>
            <a:off x="152400" y="1524000"/>
            <a:ext cx="8839200" cy="2732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800"/>
              <a:buFont typeface="Arimo"/>
              <a:buNone/>
            </a:pPr>
            <a:r>
              <a:rPr lang="en-US" sz="2800" b="1" i="0" u="none" strike="noStrike" cap="none">
                <a:solidFill>
                  <a:schemeClr val="dk1"/>
                </a:solidFill>
                <a:latin typeface="Arimo"/>
                <a:ea typeface="Arimo"/>
                <a:cs typeface="Arimo"/>
                <a:sym typeface="Arimo"/>
              </a:rPr>
              <a:t>To perform its operation smoothly, most TCP implementations use at least four timers .</a:t>
            </a:r>
            <a:endParaRPr sz="2800" b="1" i="0" u="none" strike="noStrike" cap="none">
              <a:solidFill>
                <a:schemeClr val="dk1"/>
              </a:solidFill>
              <a:latin typeface="Arimo"/>
              <a:ea typeface="Arimo"/>
              <a:cs typeface="Arimo"/>
              <a:sym typeface="Arimo"/>
            </a:endParaRPr>
          </a:p>
          <a:p>
            <a:pPr marL="0" marR="0" lvl="0" indent="0" algn="l" rtl="0">
              <a:lnSpc>
                <a:spcPct val="100000"/>
              </a:lnSpc>
              <a:spcBef>
                <a:spcPts val="0"/>
              </a:spcBef>
              <a:spcAft>
                <a:spcPts val="0"/>
              </a:spcAft>
              <a:buClr>
                <a:schemeClr val="dk1"/>
              </a:buClr>
              <a:buSzPts val="2800"/>
              <a:buFont typeface="Arimo"/>
              <a:buNone/>
            </a:pPr>
            <a:endParaRPr sz="2800" b="1">
              <a:solidFill>
                <a:schemeClr val="dk1"/>
              </a:solidFill>
              <a:latin typeface="Arimo"/>
              <a:ea typeface="Arimo"/>
              <a:cs typeface="Arimo"/>
              <a:sym typeface="Arimo"/>
            </a:endParaRPr>
          </a:p>
          <a:p>
            <a:pPr marL="0" marR="0" lvl="0" indent="0" algn="l" rtl="0">
              <a:lnSpc>
                <a:spcPct val="100000"/>
              </a:lnSpc>
              <a:spcBef>
                <a:spcPts val="0"/>
              </a:spcBef>
              <a:spcAft>
                <a:spcPts val="0"/>
              </a:spcAft>
              <a:buClr>
                <a:schemeClr val="dk1"/>
              </a:buClr>
              <a:buSzPts val="2800"/>
              <a:buFont typeface="Arimo"/>
              <a:buNone/>
            </a:pPr>
            <a:endParaRPr sz="2800" b="1">
              <a:solidFill>
                <a:schemeClr val="dk1"/>
              </a:solidFill>
              <a:latin typeface="Arimo"/>
              <a:ea typeface="Arimo"/>
              <a:cs typeface="Arimo"/>
              <a:sym typeface="Arimo"/>
            </a:endParaRPr>
          </a:p>
          <a:p>
            <a:pPr marL="0" marR="0" lvl="0" indent="0" algn="l" rtl="0">
              <a:lnSpc>
                <a:spcPct val="100000"/>
              </a:lnSpc>
              <a:spcBef>
                <a:spcPts val="0"/>
              </a:spcBef>
              <a:spcAft>
                <a:spcPts val="0"/>
              </a:spcAft>
              <a:buClr>
                <a:schemeClr val="dk1"/>
              </a:buClr>
              <a:buSzPts val="2800"/>
              <a:buFont typeface="Arimo"/>
              <a:buNone/>
            </a:pPr>
            <a:r>
              <a:rPr lang="en-US" sz="2450">
                <a:solidFill>
                  <a:schemeClr val="dk1"/>
                </a:solidFill>
                <a:highlight>
                  <a:srgbClr val="FFFFFF"/>
                </a:highlight>
                <a:latin typeface="Arimo"/>
                <a:ea typeface="Arimo"/>
                <a:cs typeface="Arimo"/>
                <a:sym typeface="Arimo"/>
              </a:rPr>
              <a:t>Timers used by TCP to avoid excessive delays during communication are called as TCP Timers.</a:t>
            </a:r>
            <a:endParaRPr sz="2450">
              <a:solidFill>
                <a:schemeClr val="dk1"/>
              </a:solidFill>
              <a:highlight>
                <a:srgbClr val="FFFFFF"/>
              </a:highlight>
              <a:latin typeface="Arimo"/>
              <a:ea typeface="Arimo"/>
              <a:cs typeface="Arimo"/>
              <a:sym typeface="Arimo"/>
            </a:endParaRPr>
          </a:p>
          <a:p>
            <a:pPr marL="0" marR="0" lvl="0" indent="0" algn="l" rtl="0">
              <a:lnSpc>
                <a:spcPct val="100000"/>
              </a:lnSpc>
              <a:spcBef>
                <a:spcPts val="0"/>
              </a:spcBef>
              <a:spcAft>
                <a:spcPts val="0"/>
              </a:spcAft>
              <a:buClr>
                <a:schemeClr val="dk1"/>
              </a:buClr>
              <a:buSzPts val="2800"/>
              <a:buFont typeface="Arimo"/>
              <a:buNone/>
            </a:pPr>
            <a:endParaRPr sz="1050">
              <a:solidFill>
                <a:srgbClr val="303030"/>
              </a:solidFill>
              <a:highlight>
                <a:srgbClr val="FFFFFF"/>
              </a:highlight>
              <a:latin typeface="Arimo"/>
              <a:ea typeface="Arimo"/>
              <a:cs typeface="Arimo"/>
              <a:sym typeface="Arimo"/>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gradFill>
          <a:gsLst>
            <a:gs pos="0">
              <a:srgbClr val="FFFF99"/>
            </a:gs>
            <a:gs pos="100000">
              <a:srgbClr val="767647"/>
            </a:gs>
          </a:gsLst>
          <a:lin ang="0" scaled="0"/>
        </a:gradFill>
        <a:effectLst/>
      </p:bgPr>
    </p:bg>
    <p:spTree>
      <p:nvGrpSpPr>
        <p:cNvPr id="1" name="Shape 1114"/>
        <p:cNvGrpSpPr/>
        <p:nvPr/>
      </p:nvGrpSpPr>
      <p:grpSpPr>
        <a:xfrm>
          <a:off x="0" y="0"/>
          <a:ext cx="0" cy="0"/>
          <a:chOff x="0" y="0"/>
          <a:chExt cx="0" cy="0"/>
        </a:xfrm>
      </p:grpSpPr>
      <p:sp>
        <p:nvSpPr>
          <p:cNvPr id="1115" name="Google Shape;1115;p76"/>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116" name="Google Shape;1116;p76"/>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78</a:t>
            </a:fld>
            <a:endParaRPr sz="1400" b="0" i="0" u="none" strike="noStrike" cap="none">
              <a:solidFill>
                <a:srgbClr val="000000"/>
              </a:solidFill>
              <a:latin typeface="Arial"/>
              <a:ea typeface="Arial"/>
              <a:cs typeface="Arial"/>
              <a:sym typeface="Arial"/>
            </a:endParaRPr>
          </a:p>
        </p:txBody>
      </p:sp>
      <p:sp>
        <p:nvSpPr>
          <p:cNvPr id="1117" name="Google Shape;1117;p76"/>
          <p:cNvSpPr txBox="1"/>
          <p:nvPr/>
        </p:nvSpPr>
        <p:spPr>
          <a:xfrm>
            <a:off x="228600" y="152400"/>
            <a:ext cx="5468937" cy="5794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3200"/>
              <a:buFont typeface="Times"/>
              <a:buNone/>
            </a:pPr>
            <a:r>
              <a:rPr lang="en-US" sz="3200" b="1" i="1" u="none" strike="noStrike" cap="none">
                <a:solidFill>
                  <a:schemeClr val="hlink"/>
                </a:solidFill>
                <a:latin typeface="Times"/>
                <a:ea typeface="Times"/>
                <a:cs typeface="Times"/>
                <a:sym typeface="Times"/>
              </a:rPr>
              <a:t>Topics Discussed in the Section</a:t>
            </a:r>
            <a:endParaRPr sz="1400" b="0" i="0" u="none" strike="noStrike" cap="none">
              <a:solidFill>
                <a:srgbClr val="000000"/>
              </a:solidFill>
              <a:latin typeface="Arial"/>
              <a:ea typeface="Arial"/>
              <a:cs typeface="Arial"/>
              <a:sym typeface="Arial"/>
            </a:endParaRPr>
          </a:p>
        </p:txBody>
      </p:sp>
      <p:sp>
        <p:nvSpPr>
          <p:cNvPr id="1118" name="Google Shape;1118;p76"/>
          <p:cNvSpPr txBox="1"/>
          <p:nvPr/>
        </p:nvSpPr>
        <p:spPr>
          <a:xfrm>
            <a:off x="8229600" y="6400800"/>
            <a:ext cx="1841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119" name="Google Shape;1119;p76"/>
          <p:cNvSpPr txBox="1"/>
          <p:nvPr/>
        </p:nvSpPr>
        <p:spPr>
          <a:xfrm>
            <a:off x="304800" y="989012"/>
            <a:ext cx="8382000" cy="2057400"/>
          </a:xfrm>
          <a:prstGeom prst="rect">
            <a:avLst/>
          </a:prstGeom>
          <a:noFill/>
          <a:ln>
            <a:noFill/>
          </a:ln>
        </p:spPr>
        <p:txBody>
          <a:bodyPr spcFirstLastPara="1" wrap="square" lIns="91425" tIns="45700" rIns="91425" bIns="45700" anchor="t" anchorCtr="0">
            <a:spAutoFit/>
          </a:bodyPr>
          <a:lstStyle/>
          <a:p>
            <a:pPr marL="0" marR="0" lvl="0" indent="-208025" algn="l" rtl="0">
              <a:lnSpc>
                <a:spcPct val="100000"/>
              </a:lnSpc>
              <a:spcBef>
                <a:spcPts val="0"/>
              </a:spcBef>
              <a:spcAft>
                <a:spcPts val="0"/>
              </a:spcAft>
              <a:buClr>
                <a:schemeClr val="dk1"/>
              </a:buClr>
              <a:buSzPts val="3276"/>
              <a:buFont typeface="Noto Sans Symbols"/>
              <a:buChar char="✔"/>
            </a:pPr>
            <a:r>
              <a:rPr lang="en-US" sz="2800" b="1" i="0" u="none" strike="noStrike" cap="none">
                <a:solidFill>
                  <a:srgbClr val="0033CC"/>
                </a:solidFill>
                <a:latin typeface="Times New Roman"/>
                <a:ea typeface="Times New Roman"/>
                <a:cs typeface="Times New Roman"/>
                <a:sym typeface="Times New Roman"/>
              </a:rPr>
              <a:t> Retransmission Timer</a:t>
            </a:r>
            <a:endParaRPr sz="1400" b="0" i="0" u="none" strike="noStrike" cap="none">
              <a:solidFill>
                <a:srgbClr val="000000"/>
              </a:solidFill>
              <a:latin typeface="Arial"/>
              <a:ea typeface="Arial"/>
              <a:cs typeface="Arial"/>
              <a:sym typeface="Arial"/>
            </a:endParaRPr>
          </a:p>
          <a:p>
            <a:pPr marL="0" marR="0" lvl="0" indent="-208025" algn="l" rtl="0">
              <a:lnSpc>
                <a:spcPct val="100000"/>
              </a:lnSpc>
              <a:spcBef>
                <a:spcPts val="560"/>
              </a:spcBef>
              <a:spcAft>
                <a:spcPts val="0"/>
              </a:spcAft>
              <a:buClr>
                <a:schemeClr val="dk1"/>
              </a:buClr>
              <a:buSzPts val="3276"/>
              <a:buFont typeface="Noto Sans Symbols"/>
              <a:buChar char="✔"/>
            </a:pPr>
            <a:r>
              <a:rPr lang="en-US" sz="2800" b="1" i="0" u="none" strike="noStrike" cap="none">
                <a:solidFill>
                  <a:srgbClr val="0033CC"/>
                </a:solidFill>
                <a:latin typeface="Times New Roman"/>
                <a:ea typeface="Times New Roman"/>
                <a:cs typeface="Times New Roman"/>
                <a:sym typeface="Times New Roman"/>
              </a:rPr>
              <a:t> Persistence Timer</a:t>
            </a:r>
            <a:endParaRPr sz="1400" b="0" i="0" u="none" strike="noStrike" cap="none">
              <a:solidFill>
                <a:srgbClr val="000000"/>
              </a:solidFill>
              <a:latin typeface="Arial"/>
              <a:ea typeface="Arial"/>
              <a:cs typeface="Arial"/>
              <a:sym typeface="Arial"/>
            </a:endParaRPr>
          </a:p>
          <a:p>
            <a:pPr marL="0" marR="0" lvl="0" indent="-208025" algn="l" rtl="0">
              <a:lnSpc>
                <a:spcPct val="100000"/>
              </a:lnSpc>
              <a:spcBef>
                <a:spcPts val="560"/>
              </a:spcBef>
              <a:spcAft>
                <a:spcPts val="0"/>
              </a:spcAft>
              <a:buClr>
                <a:schemeClr val="dk1"/>
              </a:buClr>
              <a:buSzPts val="3276"/>
              <a:buFont typeface="Noto Sans Symbols"/>
              <a:buChar char="✔"/>
            </a:pPr>
            <a:r>
              <a:rPr lang="en-US" sz="2800" b="1" i="0" u="none" strike="noStrike" cap="none">
                <a:solidFill>
                  <a:srgbClr val="0033CC"/>
                </a:solidFill>
                <a:latin typeface="Times New Roman"/>
                <a:ea typeface="Times New Roman"/>
                <a:cs typeface="Times New Roman"/>
                <a:sym typeface="Times New Roman"/>
              </a:rPr>
              <a:t> Keepalive Timer</a:t>
            </a:r>
            <a:endParaRPr sz="1400" b="0" i="0" u="none" strike="noStrike" cap="none">
              <a:solidFill>
                <a:srgbClr val="000000"/>
              </a:solidFill>
              <a:latin typeface="Arial"/>
              <a:ea typeface="Arial"/>
              <a:cs typeface="Arial"/>
              <a:sym typeface="Arial"/>
            </a:endParaRPr>
          </a:p>
          <a:p>
            <a:pPr marL="0" marR="0" lvl="0" indent="-208025" algn="l" rtl="0">
              <a:lnSpc>
                <a:spcPct val="100000"/>
              </a:lnSpc>
              <a:spcBef>
                <a:spcPts val="560"/>
              </a:spcBef>
              <a:spcAft>
                <a:spcPts val="0"/>
              </a:spcAft>
              <a:buClr>
                <a:schemeClr val="dk1"/>
              </a:buClr>
              <a:buSzPts val="3276"/>
              <a:buFont typeface="Noto Sans Symbols"/>
              <a:buChar char="✔"/>
            </a:pPr>
            <a:r>
              <a:rPr lang="en-US" sz="2800" b="1" i="0" u="none" strike="noStrike" cap="none">
                <a:solidFill>
                  <a:srgbClr val="0033CC"/>
                </a:solidFill>
                <a:latin typeface="Times New Roman"/>
                <a:ea typeface="Times New Roman"/>
                <a:cs typeface="Times New Roman"/>
                <a:sym typeface="Times New Roman"/>
              </a:rPr>
              <a:t> TIME-WAIT Timer</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19"/>
                                        </p:tgtEl>
                                        <p:attrNameLst>
                                          <p:attrName>style.visibility</p:attrName>
                                        </p:attrNameLst>
                                      </p:cBhvr>
                                      <p:to>
                                        <p:strVal val="visible"/>
                                      </p:to>
                                    </p:set>
                                    <p:animEffect transition="in" filter="fade">
                                      <p:cBhvr>
                                        <p:cTn id="7" dur="5000"/>
                                        <p:tgtEl>
                                          <p:spTgt spid="1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77"/>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125" name="Google Shape;1125;p77"/>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79</a:t>
            </a:fld>
            <a:endParaRPr sz="1400" b="0" i="0" u="none" strike="noStrike" cap="none">
              <a:solidFill>
                <a:srgbClr val="000000"/>
              </a:solidFill>
              <a:latin typeface="Arial"/>
              <a:ea typeface="Arial"/>
              <a:cs typeface="Arial"/>
              <a:sym typeface="Arial"/>
            </a:endParaRPr>
          </a:p>
        </p:txBody>
      </p:sp>
      <p:sp>
        <p:nvSpPr>
          <p:cNvPr id="1126" name="Google Shape;1126;p77"/>
          <p:cNvSpPr txBox="1"/>
          <p:nvPr/>
        </p:nvSpPr>
        <p:spPr>
          <a:xfrm>
            <a:off x="990600" y="90487"/>
            <a:ext cx="571500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1800"/>
              <a:buFont typeface="Times New Roman"/>
              <a:buNone/>
            </a:pPr>
            <a:r>
              <a:rPr lang="en-US" sz="1800" b="1" i="0" u="none" strike="noStrike" cap="none">
                <a:solidFill>
                  <a:srgbClr val="0000FF"/>
                </a:solidFill>
                <a:latin typeface="Times New Roman"/>
                <a:ea typeface="Times New Roman"/>
                <a:cs typeface="Times New Roman"/>
                <a:sym typeface="Times New Roman"/>
              </a:rPr>
              <a:t>Figure 15.38</a:t>
            </a:r>
            <a:r>
              <a:rPr lang="en-US" sz="1800" b="1" i="0" u="none" strike="noStrike" cap="none">
                <a:solidFill>
                  <a:schemeClr val="accent2"/>
                </a:solidFill>
                <a:latin typeface="Times New Roman"/>
                <a:ea typeface="Times New Roman"/>
                <a:cs typeface="Times New Roman"/>
                <a:sym typeface="Times New Roman"/>
              </a:rPr>
              <a:t>    </a:t>
            </a:r>
            <a:r>
              <a:rPr lang="en-US" sz="1800" b="1" i="1" u="none" strike="noStrike" cap="none">
                <a:solidFill>
                  <a:schemeClr val="dk1"/>
                </a:solidFill>
                <a:latin typeface="Times New Roman"/>
                <a:ea typeface="Times New Roman"/>
                <a:cs typeface="Times New Roman"/>
                <a:sym typeface="Times New Roman"/>
              </a:rPr>
              <a:t>TCP timers</a:t>
            </a:r>
            <a:endParaRPr sz="1400" b="0" i="0" u="none" strike="noStrike" cap="none">
              <a:solidFill>
                <a:srgbClr val="000000"/>
              </a:solidFill>
              <a:latin typeface="Arial"/>
              <a:ea typeface="Arial"/>
              <a:cs typeface="Arial"/>
              <a:sym typeface="Arial"/>
            </a:endParaRPr>
          </a:p>
        </p:txBody>
      </p:sp>
      <p:sp>
        <p:nvSpPr>
          <p:cNvPr id="1127" name="Google Shape;1127;p77"/>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128" name="Google Shape;1128;p7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129" name="Google Shape;1129;p77"/>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130" name="Google Shape;1130;p7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131" name="Google Shape;1131;p7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132" name="Google Shape;1132;p77"/>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133" name="Google Shape;1133;p7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pic>
        <p:nvPicPr>
          <p:cNvPr id="1134" name="Google Shape;1134;p77"/>
          <p:cNvPicPr preferRelativeResize="0"/>
          <p:nvPr/>
        </p:nvPicPr>
        <p:blipFill rotWithShape="1">
          <a:blip r:embed="rId3">
            <a:alphaModFix/>
          </a:blip>
          <a:srcRect/>
          <a:stretch/>
        </p:blipFill>
        <p:spPr>
          <a:xfrm>
            <a:off x="457200" y="2568575"/>
            <a:ext cx="8135937" cy="1203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8"/>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59" name="Google Shape;159;p8"/>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8</a:t>
            </a:fld>
            <a:endParaRPr sz="1400" b="0" i="0" u="none" strike="noStrike" cap="none">
              <a:solidFill>
                <a:srgbClr val="000000"/>
              </a:solidFill>
              <a:latin typeface="Arial"/>
              <a:ea typeface="Arial"/>
              <a:cs typeface="Arial"/>
              <a:sym typeface="Arial"/>
            </a:endParaRPr>
          </a:p>
        </p:txBody>
      </p:sp>
      <p:grpSp>
        <p:nvGrpSpPr>
          <p:cNvPr id="160" name="Google Shape;160;p8"/>
          <p:cNvGrpSpPr/>
          <p:nvPr/>
        </p:nvGrpSpPr>
        <p:grpSpPr>
          <a:xfrm>
            <a:off x="228600" y="228600"/>
            <a:ext cx="8458200" cy="5791200"/>
            <a:chOff x="144" y="144"/>
            <a:chExt cx="5328" cy="3648"/>
          </a:xfrm>
        </p:grpSpPr>
        <p:grpSp>
          <p:nvGrpSpPr>
            <p:cNvPr id="161" name="Google Shape;161;p8"/>
            <p:cNvGrpSpPr/>
            <p:nvPr/>
          </p:nvGrpSpPr>
          <p:grpSpPr>
            <a:xfrm>
              <a:off x="144" y="144"/>
              <a:ext cx="432" cy="3648"/>
              <a:chOff x="48" y="48"/>
              <a:chExt cx="576" cy="3984"/>
            </a:xfrm>
          </p:grpSpPr>
          <p:sp>
            <p:nvSpPr>
              <p:cNvPr id="162" name="Google Shape;162;p8"/>
              <p:cNvSpPr txBox="1"/>
              <p:nvPr/>
            </p:nvSpPr>
            <p:spPr>
              <a:xfrm>
                <a:off x="240" y="48"/>
                <a:ext cx="192" cy="3984"/>
              </a:xfrm>
              <a:prstGeom prst="rect">
                <a:avLst/>
              </a:prstGeom>
              <a:solidFill>
                <a:srgbClr val="DDDDDD"/>
              </a:solidFill>
              <a:ln w="19050" cap="flat" cmpd="sng">
                <a:solidFill>
                  <a:srgbClr val="DDDDD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63" name="Google Shape;163;p8"/>
              <p:cNvSpPr txBox="1"/>
              <p:nvPr/>
            </p:nvSpPr>
            <p:spPr>
              <a:xfrm>
                <a:off x="48" y="48"/>
                <a:ext cx="192" cy="3984"/>
              </a:xfrm>
              <a:prstGeom prst="rect">
                <a:avLst/>
              </a:prstGeom>
              <a:solidFill>
                <a:srgbClr val="DDDDDD"/>
              </a:solidFill>
              <a:ln w="19050" cap="flat" cmpd="sng">
                <a:solidFill>
                  <a:srgbClr val="DDDDD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64" name="Google Shape;164;p8"/>
              <p:cNvSpPr txBox="1"/>
              <p:nvPr/>
            </p:nvSpPr>
            <p:spPr>
              <a:xfrm>
                <a:off x="432" y="48"/>
                <a:ext cx="192" cy="3984"/>
              </a:xfrm>
              <a:prstGeom prst="rect">
                <a:avLst/>
              </a:prstGeom>
              <a:solidFill>
                <a:srgbClr val="DDDDDD"/>
              </a:solidFill>
              <a:ln w="19050" cap="flat" cmpd="sng">
                <a:solidFill>
                  <a:srgbClr val="DDDDD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grpSp>
        <p:grpSp>
          <p:nvGrpSpPr>
            <p:cNvPr id="165" name="Google Shape;165;p8"/>
            <p:cNvGrpSpPr/>
            <p:nvPr/>
          </p:nvGrpSpPr>
          <p:grpSpPr>
            <a:xfrm>
              <a:off x="144" y="144"/>
              <a:ext cx="5328" cy="336"/>
              <a:chOff x="0" y="144"/>
              <a:chExt cx="5760" cy="432"/>
            </a:xfrm>
          </p:grpSpPr>
          <p:sp>
            <p:nvSpPr>
              <p:cNvPr id="166" name="Google Shape;166;p8"/>
              <p:cNvSpPr txBox="1"/>
              <p:nvPr/>
            </p:nvSpPr>
            <p:spPr>
              <a:xfrm>
                <a:off x="0" y="144"/>
                <a:ext cx="5760" cy="144"/>
              </a:xfrm>
              <a:prstGeom prst="rect">
                <a:avLst/>
              </a:prstGeom>
              <a:solidFill>
                <a:srgbClr val="DDDDDD"/>
              </a:solidFill>
              <a:ln w="19050" cap="flat" cmpd="sng">
                <a:solidFill>
                  <a:schemeClr val="folHlink"/>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67" name="Google Shape;167;p8"/>
              <p:cNvSpPr txBox="1"/>
              <p:nvPr/>
            </p:nvSpPr>
            <p:spPr>
              <a:xfrm>
                <a:off x="0" y="288"/>
                <a:ext cx="5760" cy="144"/>
              </a:xfrm>
              <a:prstGeom prst="rect">
                <a:avLst/>
              </a:prstGeom>
              <a:solidFill>
                <a:srgbClr val="DDDDDD"/>
              </a:solidFill>
              <a:ln w="19050" cap="flat" cmpd="sng">
                <a:solidFill>
                  <a:schemeClr val="folHlink"/>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68" name="Google Shape;168;p8"/>
              <p:cNvSpPr txBox="1"/>
              <p:nvPr/>
            </p:nvSpPr>
            <p:spPr>
              <a:xfrm>
                <a:off x="0" y="432"/>
                <a:ext cx="5760" cy="144"/>
              </a:xfrm>
              <a:prstGeom prst="rect">
                <a:avLst/>
              </a:prstGeom>
              <a:solidFill>
                <a:srgbClr val="DDDDDD"/>
              </a:solidFill>
              <a:ln w="19050" cap="flat" cmpd="sng">
                <a:solidFill>
                  <a:schemeClr val="folHlink"/>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grpSp>
        <p:grpSp>
          <p:nvGrpSpPr>
            <p:cNvPr id="169" name="Google Shape;169;p8"/>
            <p:cNvGrpSpPr/>
            <p:nvPr/>
          </p:nvGrpSpPr>
          <p:grpSpPr>
            <a:xfrm>
              <a:off x="144" y="144"/>
              <a:ext cx="432" cy="336"/>
              <a:chOff x="144" y="144"/>
              <a:chExt cx="432" cy="336"/>
            </a:xfrm>
          </p:grpSpPr>
          <p:grpSp>
            <p:nvGrpSpPr>
              <p:cNvPr id="170" name="Google Shape;170;p8"/>
              <p:cNvGrpSpPr/>
              <p:nvPr/>
            </p:nvGrpSpPr>
            <p:grpSpPr>
              <a:xfrm>
                <a:off x="144" y="256"/>
                <a:ext cx="432" cy="112"/>
                <a:chOff x="288" y="256"/>
                <a:chExt cx="432" cy="112"/>
              </a:xfrm>
            </p:grpSpPr>
            <p:sp>
              <p:nvSpPr>
                <p:cNvPr id="171" name="Google Shape;171;p8"/>
                <p:cNvSpPr txBox="1"/>
                <p:nvPr/>
              </p:nvSpPr>
              <p:spPr>
                <a:xfrm>
                  <a:off x="288"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72" name="Google Shape;172;p8"/>
                <p:cNvSpPr txBox="1"/>
                <p:nvPr/>
              </p:nvSpPr>
              <p:spPr>
                <a:xfrm>
                  <a:off x="576"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73" name="Google Shape;173;p8"/>
                <p:cNvSpPr txBox="1"/>
                <p:nvPr/>
              </p:nvSpPr>
              <p:spPr>
                <a:xfrm>
                  <a:off x="432"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grpSp>
          <p:grpSp>
            <p:nvGrpSpPr>
              <p:cNvPr id="174" name="Google Shape;174;p8"/>
              <p:cNvGrpSpPr/>
              <p:nvPr/>
            </p:nvGrpSpPr>
            <p:grpSpPr>
              <a:xfrm>
                <a:off x="144" y="144"/>
                <a:ext cx="432" cy="336"/>
                <a:chOff x="144" y="144"/>
                <a:chExt cx="432" cy="336"/>
              </a:xfrm>
            </p:grpSpPr>
            <p:grpSp>
              <p:nvGrpSpPr>
                <p:cNvPr id="175" name="Google Shape;175;p8"/>
                <p:cNvGrpSpPr/>
                <p:nvPr/>
              </p:nvGrpSpPr>
              <p:grpSpPr>
                <a:xfrm>
                  <a:off x="144" y="144"/>
                  <a:ext cx="432" cy="112"/>
                  <a:chOff x="288" y="256"/>
                  <a:chExt cx="432" cy="112"/>
                </a:xfrm>
              </p:grpSpPr>
              <p:sp>
                <p:nvSpPr>
                  <p:cNvPr id="176" name="Google Shape;176;p8"/>
                  <p:cNvSpPr txBox="1"/>
                  <p:nvPr/>
                </p:nvSpPr>
                <p:spPr>
                  <a:xfrm>
                    <a:off x="288"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77" name="Google Shape;177;p8"/>
                  <p:cNvSpPr txBox="1"/>
                  <p:nvPr/>
                </p:nvSpPr>
                <p:spPr>
                  <a:xfrm>
                    <a:off x="576"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78" name="Google Shape;178;p8"/>
                  <p:cNvSpPr txBox="1"/>
                  <p:nvPr/>
                </p:nvSpPr>
                <p:spPr>
                  <a:xfrm>
                    <a:off x="432"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grpSp>
            <p:grpSp>
              <p:nvGrpSpPr>
                <p:cNvPr id="179" name="Google Shape;179;p8"/>
                <p:cNvGrpSpPr/>
                <p:nvPr/>
              </p:nvGrpSpPr>
              <p:grpSpPr>
                <a:xfrm>
                  <a:off x="144" y="368"/>
                  <a:ext cx="432" cy="112"/>
                  <a:chOff x="288" y="256"/>
                  <a:chExt cx="432" cy="112"/>
                </a:xfrm>
              </p:grpSpPr>
              <p:sp>
                <p:nvSpPr>
                  <p:cNvPr id="180" name="Google Shape;180;p8"/>
                  <p:cNvSpPr txBox="1"/>
                  <p:nvPr/>
                </p:nvSpPr>
                <p:spPr>
                  <a:xfrm>
                    <a:off x="288"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81" name="Google Shape;181;p8"/>
                  <p:cNvSpPr txBox="1"/>
                  <p:nvPr/>
                </p:nvSpPr>
                <p:spPr>
                  <a:xfrm>
                    <a:off x="576"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82" name="Google Shape;182;p8"/>
                  <p:cNvSpPr txBox="1"/>
                  <p:nvPr/>
                </p:nvSpPr>
                <p:spPr>
                  <a:xfrm>
                    <a:off x="432" y="256"/>
                    <a:ext cx="144" cy="112"/>
                  </a:xfrm>
                  <a:prstGeom prst="rect">
                    <a:avLst/>
                  </a:prstGeom>
                  <a:gradFill>
                    <a:gsLst>
                      <a:gs pos="0">
                        <a:srgbClr val="760000"/>
                      </a:gs>
                      <a:gs pos="100000">
                        <a:schemeClr val="hlink"/>
                      </a:gs>
                    </a:gsLst>
                    <a:lin ang="18900000" scaled="0"/>
                  </a:grad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grpSp>
          </p:grpSp>
        </p:grpSp>
      </p:grpSp>
      <p:grpSp>
        <p:nvGrpSpPr>
          <p:cNvPr id="183" name="Google Shape;183;p8"/>
          <p:cNvGrpSpPr/>
          <p:nvPr/>
        </p:nvGrpSpPr>
        <p:grpSpPr>
          <a:xfrm>
            <a:off x="1273175" y="1211262"/>
            <a:ext cx="7413625" cy="4122737"/>
            <a:chOff x="802" y="763"/>
            <a:chExt cx="4670" cy="2597"/>
          </a:xfrm>
        </p:grpSpPr>
        <p:pic>
          <p:nvPicPr>
            <p:cNvPr id="184" name="Google Shape;184;p8"/>
            <p:cNvPicPr preferRelativeResize="0"/>
            <p:nvPr/>
          </p:nvPicPr>
          <p:blipFill rotWithShape="1">
            <a:blip r:embed="rId3">
              <a:alphaModFix/>
            </a:blip>
            <a:srcRect/>
            <a:stretch/>
          </p:blipFill>
          <p:spPr>
            <a:xfrm>
              <a:off x="802" y="763"/>
              <a:ext cx="4670" cy="1253"/>
            </a:xfrm>
            <a:prstGeom prst="rect">
              <a:avLst/>
            </a:prstGeom>
            <a:noFill/>
            <a:ln>
              <a:noFill/>
            </a:ln>
          </p:spPr>
        </p:pic>
        <p:pic>
          <p:nvPicPr>
            <p:cNvPr id="185" name="Google Shape;185;p8"/>
            <p:cNvPicPr preferRelativeResize="0"/>
            <p:nvPr/>
          </p:nvPicPr>
          <p:blipFill rotWithShape="1">
            <a:blip r:embed="rId4">
              <a:alphaModFix/>
            </a:blip>
            <a:srcRect/>
            <a:stretch/>
          </p:blipFill>
          <p:spPr>
            <a:xfrm>
              <a:off x="819" y="2019"/>
              <a:ext cx="4653" cy="1341"/>
            </a:xfrm>
            <a:prstGeom prst="rect">
              <a:avLst/>
            </a:prstGeom>
            <a:noFill/>
            <a:ln>
              <a:noFill/>
            </a:ln>
          </p:spPr>
        </p:pic>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139" name="Google Shape;1139;p78"/>
          <p:cNvSpPr txBox="1">
            <a:spLocks noGrp="1"/>
          </p:cNvSpPr>
          <p:nvPr>
            <p:ph type="body" idx="1"/>
          </p:nvPr>
        </p:nvSpPr>
        <p:spPr>
          <a:xfrm>
            <a:off x="296862" y="206375"/>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folHlink"/>
              </a:buClr>
              <a:buSzPts val="1200"/>
              <a:buFont typeface="Noto Sans Symbols"/>
              <a:buChar char="■"/>
            </a:pPr>
            <a:r>
              <a:rPr lang="en-US" sz="2000" b="1" i="0" u="none">
                <a:solidFill>
                  <a:schemeClr val="dk1"/>
                </a:solidFill>
                <a:latin typeface="Tahoma"/>
                <a:ea typeface="Tahoma"/>
                <a:cs typeface="Tahoma"/>
                <a:sym typeface="Tahoma"/>
              </a:rPr>
              <a:t>Retransmission Timer</a:t>
            </a:r>
            <a:endParaRPr/>
          </a:p>
          <a:p>
            <a:pPr marL="342900" marR="0" lvl="0" indent="-342900" algn="l" rtl="0">
              <a:lnSpc>
                <a:spcPct val="100000"/>
              </a:lnSpc>
              <a:spcBef>
                <a:spcPts val="400"/>
              </a:spcBef>
              <a:spcAft>
                <a:spcPts val="0"/>
              </a:spcAft>
              <a:buClr>
                <a:schemeClr val="folHlink"/>
              </a:buClr>
              <a:buSzPts val="1200"/>
              <a:buFont typeface="Noto Sans Symbols"/>
              <a:buChar char="■"/>
            </a:pPr>
            <a:r>
              <a:rPr lang="en-US" sz="2000" b="0" i="0" u="none">
                <a:solidFill>
                  <a:schemeClr val="dk1"/>
                </a:solidFill>
                <a:latin typeface="Tahoma"/>
                <a:ea typeface="Tahoma"/>
                <a:cs typeface="Tahoma"/>
                <a:sym typeface="Tahoma"/>
              </a:rPr>
              <a:t>To retransmit lost segments, TCP employs one retransmission timer (for the whole connection period) that handles the retransmission time-out (RTO), the waiting time for an acknowledgment of a segment. We can define the following rules for the retransmission timer:</a:t>
            </a:r>
            <a:endParaRPr/>
          </a:p>
          <a:p>
            <a:pPr marL="342900" marR="0" lvl="0" indent="-342900" algn="l" rtl="0">
              <a:lnSpc>
                <a:spcPct val="100000"/>
              </a:lnSpc>
              <a:spcBef>
                <a:spcPts val="400"/>
              </a:spcBef>
              <a:spcAft>
                <a:spcPts val="0"/>
              </a:spcAft>
              <a:buClr>
                <a:schemeClr val="folHlink"/>
              </a:buClr>
              <a:buSzPts val="1200"/>
              <a:buFont typeface="Noto Sans Symbols"/>
              <a:buChar char="■"/>
            </a:pPr>
            <a:r>
              <a:rPr lang="en-US" sz="2000" b="1" i="0" u="none">
                <a:solidFill>
                  <a:schemeClr val="dk1"/>
                </a:solidFill>
                <a:latin typeface="Tahoma"/>
                <a:ea typeface="Tahoma"/>
                <a:cs typeface="Tahoma"/>
                <a:sym typeface="Tahoma"/>
              </a:rPr>
              <a:t>1. When TCP sends the segment in front of the sending queue, it starts the timer.</a:t>
            </a:r>
            <a:endParaRPr/>
          </a:p>
          <a:p>
            <a:pPr marL="342900" marR="0" lvl="0" indent="-342900" algn="l" rtl="0">
              <a:lnSpc>
                <a:spcPct val="100000"/>
              </a:lnSpc>
              <a:spcBef>
                <a:spcPts val="400"/>
              </a:spcBef>
              <a:spcAft>
                <a:spcPts val="0"/>
              </a:spcAft>
              <a:buClr>
                <a:schemeClr val="folHlink"/>
              </a:buClr>
              <a:buSzPts val="1200"/>
              <a:buFont typeface="Noto Sans Symbols"/>
              <a:buChar char="■"/>
            </a:pPr>
            <a:r>
              <a:rPr lang="en-US" sz="2000" b="1" i="0" u="none">
                <a:solidFill>
                  <a:schemeClr val="dk1"/>
                </a:solidFill>
                <a:latin typeface="Tahoma"/>
                <a:ea typeface="Tahoma"/>
                <a:cs typeface="Tahoma"/>
                <a:sym typeface="Tahoma"/>
              </a:rPr>
              <a:t>2. When the timer expires, TCP resends the first segment in front of the queue, and </a:t>
            </a:r>
            <a:r>
              <a:rPr lang="en-US" sz="2000" b="0" i="0" u="none">
                <a:solidFill>
                  <a:schemeClr val="dk1"/>
                </a:solidFill>
                <a:latin typeface="Tahoma"/>
                <a:ea typeface="Tahoma"/>
                <a:cs typeface="Tahoma"/>
                <a:sym typeface="Tahoma"/>
              </a:rPr>
              <a:t>restarts the timer.</a:t>
            </a:r>
            <a:endParaRPr/>
          </a:p>
          <a:p>
            <a:pPr marL="342900" marR="0" lvl="0" indent="-342900" algn="l" rtl="0">
              <a:lnSpc>
                <a:spcPct val="100000"/>
              </a:lnSpc>
              <a:spcBef>
                <a:spcPts val="400"/>
              </a:spcBef>
              <a:spcAft>
                <a:spcPts val="0"/>
              </a:spcAft>
              <a:buClr>
                <a:schemeClr val="folHlink"/>
              </a:buClr>
              <a:buSzPts val="1200"/>
              <a:buFont typeface="Noto Sans Symbols"/>
              <a:buChar char="■"/>
            </a:pPr>
            <a:r>
              <a:rPr lang="en-US" sz="2000" b="1" i="0" u="none">
                <a:solidFill>
                  <a:schemeClr val="dk1"/>
                </a:solidFill>
                <a:latin typeface="Tahoma"/>
                <a:ea typeface="Tahoma"/>
                <a:cs typeface="Tahoma"/>
                <a:sym typeface="Tahoma"/>
              </a:rPr>
              <a:t>3. When a segment (or segments) are cumulatively acknowledged, the segment (or </a:t>
            </a:r>
            <a:r>
              <a:rPr lang="en-US" sz="2000" b="0" i="0" u="none">
                <a:solidFill>
                  <a:schemeClr val="dk1"/>
                </a:solidFill>
                <a:latin typeface="Tahoma"/>
                <a:ea typeface="Tahoma"/>
                <a:cs typeface="Tahoma"/>
                <a:sym typeface="Tahoma"/>
              </a:rPr>
              <a:t>segments) are purged from the queue.</a:t>
            </a:r>
            <a:endParaRPr/>
          </a:p>
          <a:p>
            <a:pPr marL="342900" marR="0" lvl="0" indent="-342900" algn="l" rtl="0">
              <a:lnSpc>
                <a:spcPct val="100000"/>
              </a:lnSpc>
              <a:spcBef>
                <a:spcPts val="400"/>
              </a:spcBef>
              <a:spcAft>
                <a:spcPts val="0"/>
              </a:spcAft>
              <a:buClr>
                <a:schemeClr val="folHlink"/>
              </a:buClr>
              <a:buSzPts val="1200"/>
              <a:buFont typeface="Noto Sans Symbols"/>
              <a:buChar char="■"/>
            </a:pPr>
            <a:r>
              <a:rPr lang="en-US" sz="2000" b="1" i="0" u="none">
                <a:solidFill>
                  <a:schemeClr val="dk1"/>
                </a:solidFill>
                <a:latin typeface="Tahoma"/>
                <a:ea typeface="Tahoma"/>
                <a:cs typeface="Tahoma"/>
                <a:sym typeface="Tahoma"/>
              </a:rPr>
              <a:t>4. If the queue is empty, TCP stops the timer; otherwise, TCP restarts the timer.</a:t>
            </a:r>
            <a:endParaRPr/>
          </a:p>
        </p:txBody>
      </p:sp>
      <p:sp>
        <p:nvSpPr>
          <p:cNvPr id="1140" name="Google Shape;1140;p78"/>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141" name="Google Shape;1141;p78"/>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80</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46"/>
        <p:cNvGrpSpPr/>
        <p:nvPr/>
      </p:nvGrpSpPr>
      <p:grpSpPr>
        <a:xfrm>
          <a:off x="0" y="0"/>
          <a:ext cx="0" cy="0"/>
          <a:chOff x="0" y="0"/>
          <a:chExt cx="0" cy="0"/>
        </a:xfrm>
      </p:grpSpPr>
      <p:sp>
        <p:nvSpPr>
          <p:cNvPr id="1147" name="Google Shape;1147;g1091005a819_0_19"/>
          <p:cNvSpPr txBox="1">
            <a:spLocks noGrp="1"/>
          </p:cNvSpPr>
          <p:nvPr>
            <p:ph type="title"/>
          </p:nvPr>
        </p:nvSpPr>
        <p:spPr>
          <a:xfrm>
            <a:off x="457200" y="274638"/>
            <a:ext cx="8229600" cy="1143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8" name="Google Shape;1148;g1091005a819_0_19"/>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Autofit/>
          </a:bodyPr>
          <a:lstStyle/>
          <a:p>
            <a:pPr marL="596900" lvl="0" indent="-358775" algn="l" rtl="0">
              <a:lnSpc>
                <a:spcPct val="115000"/>
              </a:lnSpc>
              <a:spcBef>
                <a:spcPts val="900"/>
              </a:spcBef>
              <a:spcAft>
                <a:spcPts val="0"/>
              </a:spcAft>
              <a:buClr>
                <a:srgbClr val="303030"/>
              </a:buClr>
              <a:buSzPts val="2050"/>
              <a:buFont typeface="Arimo"/>
              <a:buChar char="●"/>
            </a:pPr>
            <a:r>
              <a:rPr lang="en-US" sz="2050">
                <a:solidFill>
                  <a:srgbClr val="303030"/>
                </a:solidFill>
                <a:highlight>
                  <a:srgbClr val="FFFFFF"/>
                </a:highlight>
                <a:latin typeface="Arimo"/>
                <a:ea typeface="Arimo"/>
                <a:cs typeface="Arimo"/>
                <a:sym typeface="Arimo"/>
              </a:rPr>
              <a:t>Sender starts a time out timer after transmitting a TCP segment to the receiver.</a:t>
            </a:r>
            <a:endParaRPr sz="2050">
              <a:solidFill>
                <a:srgbClr val="303030"/>
              </a:solidFill>
              <a:highlight>
                <a:srgbClr val="FFFFFF"/>
              </a:highlight>
              <a:latin typeface="Arimo"/>
              <a:ea typeface="Arimo"/>
              <a:cs typeface="Arimo"/>
              <a:sym typeface="Arimo"/>
            </a:endParaRPr>
          </a:p>
          <a:p>
            <a:pPr marL="596900" lvl="0" indent="-358775" algn="l" rtl="0">
              <a:lnSpc>
                <a:spcPct val="115000"/>
              </a:lnSpc>
              <a:spcBef>
                <a:spcPts val="0"/>
              </a:spcBef>
              <a:spcAft>
                <a:spcPts val="0"/>
              </a:spcAft>
              <a:buClr>
                <a:srgbClr val="303030"/>
              </a:buClr>
              <a:buSzPts val="2050"/>
              <a:buFont typeface="Arimo"/>
              <a:buChar char="●"/>
            </a:pPr>
            <a:r>
              <a:rPr lang="en-US" sz="2050">
                <a:solidFill>
                  <a:srgbClr val="303030"/>
                </a:solidFill>
                <a:highlight>
                  <a:srgbClr val="FFFFFF"/>
                </a:highlight>
                <a:latin typeface="Arimo"/>
                <a:ea typeface="Arimo"/>
                <a:cs typeface="Arimo"/>
                <a:sym typeface="Arimo"/>
              </a:rPr>
              <a:t>If sender receives an acknowledgement before the timer goes off, it stops the timer.</a:t>
            </a:r>
            <a:endParaRPr sz="2050">
              <a:solidFill>
                <a:srgbClr val="303030"/>
              </a:solidFill>
              <a:highlight>
                <a:srgbClr val="FFFFFF"/>
              </a:highlight>
              <a:latin typeface="Arimo"/>
              <a:ea typeface="Arimo"/>
              <a:cs typeface="Arimo"/>
              <a:sym typeface="Arimo"/>
            </a:endParaRPr>
          </a:p>
          <a:p>
            <a:pPr marL="596900" lvl="0" indent="-358775" algn="l" rtl="0">
              <a:lnSpc>
                <a:spcPct val="115000"/>
              </a:lnSpc>
              <a:spcBef>
                <a:spcPts val="0"/>
              </a:spcBef>
              <a:spcAft>
                <a:spcPts val="0"/>
              </a:spcAft>
              <a:buClr>
                <a:srgbClr val="303030"/>
              </a:buClr>
              <a:buSzPts val="2050"/>
              <a:buFont typeface="Arimo"/>
              <a:buChar char="●"/>
            </a:pPr>
            <a:r>
              <a:rPr lang="en-US" sz="2050">
                <a:solidFill>
                  <a:srgbClr val="303030"/>
                </a:solidFill>
                <a:highlight>
                  <a:srgbClr val="FFFFFF"/>
                </a:highlight>
                <a:latin typeface="Arimo"/>
                <a:ea typeface="Arimo"/>
                <a:cs typeface="Arimo"/>
                <a:sym typeface="Arimo"/>
              </a:rPr>
              <a:t>If sender does not receives any acknowledgement and the timer goes off, then </a:t>
            </a:r>
            <a:r>
              <a:rPr lang="en-US" sz="2050" b="1" u="sng">
                <a:solidFill>
                  <a:srgbClr val="910000"/>
                </a:solidFill>
                <a:highlight>
                  <a:srgbClr val="FFFFFF"/>
                </a:highlight>
                <a:latin typeface="Arimo"/>
                <a:ea typeface="Arimo"/>
                <a:cs typeface="Arimo"/>
                <a:sym typeface="Arimo"/>
                <a:hlinkClick r:id="rId3">
                  <a:extLst>
                    <a:ext uri="{A12FA001-AC4F-418D-AE19-62706E023703}">
                      <ahyp:hlinkClr xmlns:ahyp="http://schemas.microsoft.com/office/drawing/2018/hyperlinkcolor" val="tx"/>
                    </a:ext>
                  </a:extLst>
                </a:hlinkClick>
              </a:rPr>
              <a:t>TCP Retransmission</a:t>
            </a:r>
            <a:r>
              <a:rPr lang="en-US" sz="2050">
                <a:solidFill>
                  <a:srgbClr val="303030"/>
                </a:solidFill>
                <a:highlight>
                  <a:srgbClr val="FFFFFF"/>
                </a:highlight>
                <a:latin typeface="Arimo"/>
                <a:ea typeface="Arimo"/>
                <a:cs typeface="Arimo"/>
                <a:sym typeface="Arimo"/>
              </a:rPr>
              <a:t> occurs.</a:t>
            </a:r>
            <a:endParaRPr sz="2050">
              <a:solidFill>
                <a:srgbClr val="303030"/>
              </a:solidFill>
              <a:highlight>
                <a:srgbClr val="FFFFFF"/>
              </a:highlight>
              <a:latin typeface="Arimo"/>
              <a:ea typeface="Arimo"/>
              <a:cs typeface="Arimo"/>
              <a:sym typeface="Arimo"/>
            </a:endParaRPr>
          </a:p>
          <a:p>
            <a:pPr marL="596900" lvl="0" indent="-358775" algn="l" rtl="0">
              <a:lnSpc>
                <a:spcPct val="115000"/>
              </a:lnSpc>
              <a:spcBef>
                <a:spcPts val="0"/>
              </a:spcBef>
              <a:spcAft>
                <a:spcPts val="0"/>
              </a:spcAft>
              <a:buClr>
                <a:srgbClr val="303030"/>
              </a:buClr>
              <a:buSzPts val="2050"/>
              <a:buFont typeface="Arimo"/>
              <a:buChar char="●"/>
            </a:pPr>
            <a:r>
              <a:rPr lang="en-US" sz="2050">
                <a:solidFill>
                  <a:srgbClr val="303030"/>
                </a:solidFill>
                <a:highlight>
                  <a:srgbClr val="FFFFFF"/>
                </a:highlight>
                <a:latin typeface="Arimo"/>
                <a:ea typeface="Arimo"/>
                <a:cs typeface="Arimo"/>
                <a:sym typeface="Arimo"/>
              </a:rPr>
              <a:t>Sender retransmits the same segment and resets the timer.</a:t>
            </a:r>
            <a:endParaRPr sz="2050">
              <a:solidFill>
                <a:srgbClr val="303030"/>
              </a:solidFill>
              <a:highlight>
                <a:srgbClr val="FFFFFF"/>
              </a:highlight>
              <a:latin typeface="Arimo"/>
              <a:ea typeface="Arimo"/>
              <a:cs typeface="Arimo"/>
              <a:sym typeface="Arimo"/>
            </a:endParaRPr>
          </a:p>
          <a:p>
            <a:pPr marL="596900" lvl="0" indent="-358775" algn="l" rtl="0">
              <a:lnSpc>
                <a:spcPct val="115000"/>
              </a:lnSpc>
              <a:spcBef>
                <a:spcPts val="0"/>
              </a:spcBef>
              <a:spcAft>
                <a:spcPts val="0"/>
              </a:spcAft>
              <a:buClr>
                <a:srgbClr val="303030"/>
              </a:buClr>
              <a:buSzPts val="2050"/>
              <a:buFont typeface="Arimo"/>
              <a:buChar char="●"/>
            </a:pPr>
            <a:r>
              <a:rPr lang="en-US" sz="2050">
                <a:solidFill>
                  <a:srgbClr val="303030"/>
                </a:solidFill>
                <a:highlight>
                  <a:srgbClr val="FFFFFF"/>
                </a:highlight>
                <a:latin typeface="Arimo"/>
                <a:ea typeface="Arimo"/>
                <a:cs typeface="Arimo"/>
                <a:sym typeface="Arimo"/>
              </a:rPr>
              <a:t>The value of time out timer is dynamic and changes with the amount of traffic in the network.</a:t>
            </a:r>
            <a:endParaRPr sz="2050">
              <a:solidFill>
                <a:srgbClr val="303030"/>
              </a:solidFill>
              <a:highlight>
                <a:srgbClr val="FFFFFF"/>
              </a:highlight>
              <a:latin typeface="Arimo"/>
              <a:ea typeface="Arimo"/>
              <a:cs typeface="Arimo"/>
              <a:sym typeface="Arimo"/>
            </a:endParaRPr>
          </a:p>
          <a:p>
            <a:pPr marL="596900" lvl="0" indent="-358775" algn="l" rtl="0">
              <a:lnSpc>
                <a:spcPct val="115000"/>
              </a:lnSpc>
              <a:spcBef>
                <a:spcPts val="0"/>
              </a:spcBef>
              <a:spcAft>
                <a:spcPts val="0"/>
              </a:spcAft>
              <a:buClr>
                <a:srgbClr val="303030"/>
              </a:buClr>
              <a:buSzPts val="2050"/>
              <a:buFont typeface="Arimo"/>
              <a:buChar char="●"/>
            </a:pPr>
            <a:r>
              <a:rPr lang="en-US" sz="2050">
                <a:solidFill>
                  <a:srgbClr val="303030"/>
                </a:solidFill>
                <a:highlight>
                  <a:srgbClr val="FFFFFF"/>
                </a:highlight>
                <a:latin typeface="Arimo"/>
                <a:ea typeface="Arimo"/>
                <a:cs typeface="Arimo"/>
                <a:sym typeface="Arimo"/>
              </a:rPr>
              <a:t>Time out timer is also called as </a:t>
            </a:r>
            <a:r>
              <a:rPr lang="en-US" sz="2050" b="1">
                <a:solidFill>
                  <a:srgbClr val="303030"/>
                </a:solidFill>
                <a:highlight>
                  <a:srgbClr val="FFFFFF"/>
                </a:highlight>
                <a:latin typeface="Arimo"/>
                <a:ea typeface="Arimo"/>
                <a:cs typeface="Arimo"/>
                <a:sym typeface="Arimo"/>
              </a:rPr>
              <a:t>Retransmission Timer</a:t>
            </a:r>
            <a:r>
              <a:rPr lang="en-US" sz="2050">
                <a:solidFill>
                  <a:srgbClr val="303030"/>
                </a:solidFill>
                <a:highlight>
                  <a:srgbClr val="FFFFFF"/>
                </a:highlight>
                <a:latin typeface="Arimo"/>
                <a:ea typeface="Arimo"/>
                <a:cs typeface="Arimo"/>
                <a:sym typeface="Arimo"/>
              </a:rPr>
              <a:t>.</a:t>
            </a:r>
            <a:endParaRPr sz="2050">
              <a:solidFill>
                <a:srgbClr val="303030"/>
              </a:solidFill>
              <a:highlight>
                <a:srgbClr val="FFFFFF"/>
              </a:highlight>
              <a:latin typeface="Arimo"/>
              <a:ea typeface="Arimo"/>
              <a:cs typeface="Arimo"/>
              <a:sym typeface="Arimo"/>
            </a:endParaRPr>
          </a:p>
          <a:p>
            <a:pPr marL="0" lvl="0" indent="0" algn="l" rtl="0">
              <a:spcBef>
                <a:spcPts val="1500"/>
              </a:spcBef>
              <a:spcAft>
                <a:spcPts val="0"/>
              </a:spcAft>
              <a:buNone/>
            </a:pPr>
            <a:endParaRPr/>
          </a:p>
        </p:txBody>
      </p:sp>
      <p:sp>
        <p:nvSpPr>
          <p:cNvPr id="1149" name="Google Shape;1149;g1091005a819_0_19"/>
          <p:cNvSpPr txBox="1">
            <a:spLocks noGrp="1"/>
          </p:cNvSpPr>
          <p:nvPr>
            <p:ph type="sldNum" idx="12"/>
          </p:nvPr>
        </p:nvSpPr>
        <p:spPr>
          <a:xfrm>
            <a:off x="7042150" y="6243637"/>
            <a:ext cx="19050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400"/>
              <a:buFont typeface="Tahoma"/>
              <a:buNone/>
            </a:pPr>
            <a:fld id="{00000000-1234-1234-1234-123412341234}" type="slidenum">
              <a:rPr lang="en-US"/>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p79"/>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4400">
              <a:solidFill>
                <a:schemeClr val="dk2"/>
              </a:solidFill>
              <a:latin typeface="Tahoma"/>
              <a:ea typeface="Tahoma"/>
              <a:cs typeface="Tahoma"/>
              <a:sym typeface="Tahoma"/>
            </a:endParaRPr>
          </a:p>
        </p:txBody>
      </p:sp>
      <p:sp>
        <p:nvSpPr>
          <p:cNvPr id="1155" name="Google Shape;1155;p79"/>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folHlink"/>
              </a:buClr>
              <a:buSzPts val="1920"/>
              <a:buFont typeface="Noto Sans Symbols"/>
              <a:buNone/>
            </a:pPr>
            <a:endParaRPr sz="3200" b="0" i="0" u="none">
              <a:solidFill>
                <a:schemeClr val="dk1"/>
              </a:solidFill>
              <a:latin typeface="Tahoma"/>
              <a:ea typeface="Tahoma"/>
              <a:cs typeface="Tahoma"/>
              <a:sym typeface="Tahoma"/>
            </a:endParaRPr>
          </a:p>
          <a:p>
            <a:pPr marL="342900" marR="0" lvl="0" indent="-342900" algn="l" rtl="0">
              <a:lnSpc>
                <a:spcPct val="100000"/>
              </a:lnSpc>
              <a:spcBef>
                <a:spcPts val="640"/>
              </a:spcBef>
              <a:spcAft>
                <a:spcPts val="0"/>
              </a:spcAft>
              <a:buClr>
                <a:schemeClr val="folHlink"/>
              </a:buClr>
              <a:buSzPts val="1920"/>
              <a:buFont typeface="Noto Sans Symbols"/>
              <a:buChar char="■"/>
            </a:pPr>
            <a:r>
              <a:rPr lang="en-US" sz="3200" b="0" i="0" u="none">
                <a:solidFill>
                  <a:schemeClr val="dk1"/>
                </a:solidFill>
                <a:latin typeface="Tahoma"/>
                <a:ea typeface="Tahoma"/>
                <a:cs typeface="Tahoma"/>
                <a:sym typeface="Tahoma"/>
              </a:rPr>
              <a:t>Measured RTT</a:t>
            </a:r>
            <a:endParaRPr/>
          </a:p>
          <a:p>
            <a:pPr marL="342900" marR="0" lvl="0" indent="-342900" algn="l" rtl="0">
              <a:lnSpc>
                <a:spcPct val="100000"/>
              </a:lnSpc>
              <a:spcBef>
                <a:spcPts val="640"/>
              </a:spcBef>
              <a:spcAft>
                <a:spcPts val="0"/>
              </a:spcAft>
              <a:buClr>
                <a:schemeClr val="folHlink"/>
              </a:buClr>
              <a:buSzPts val="1920"/>
              <a:buFont typeface="Noto Sans Symbols"/>
              <a:buChar char="■"/>
            </a:pPr>
            <a:r>
              <a:rPr lang="en-US" sz="3200" b="0" i="0" u="none">
                <a:solidFill>
                  <a:schemeClr val="dk1"/>
                </a:solidFill>
                <a:latin typeface="Tahoma"/>
                <a:ea typeface="Tahoma"/>
                <a:cs typeface="Tahoma"/>
                <a:sym typeface="Tahoma"/>
              </a:rPr>
              <a:t>Smoothed RTT</a:t>
            </a:r>
            <a:endParaRPr/>
          </a:p>
        </p:txBody>
      </p:sp>
      <p:sp>
        <p:nvSpPr>
          <p:cNvPr id="1156" name="Google Shape;1156;p79"/>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157" name="Google Shape;1157;p79"/>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82</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g1091005a819_0_35"/>
          <p:cNvSpPr txBox="1">
            <a:spLocks noGrp="1"/>
          </p:cNvSpPr>
          <p:nvPr>
            <p:ph type="title"/>
          </p:nvPr>
        </p:nvSpPr>
        <p:spPr>
          <a:xfrm>
            <a:off x="457200" y="274638"/>
            <a:ext cx="8229600" cy="1143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4" name="Google Shape;1164;g1091005a819_0_35"/>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Autofit/>
          </a:bodyPr>
          <a:lstStyle/>
          <a:p>
            <a:pPr marL="457200" lvl="0" indent="-361950" algn="l" rtl="0">
              <a:lnSpc>
                <a:spcPct val="158000"/>
              </a:lnSpc>
              <a:spcBef>
                <a:spcPts val="0"/>
              </a:spcBef>
              <a:spcAft>
                <a:spcPts val="0"/>
              </a:spcAft>
              <a:buClr>
                <a:srgbClr val="383838"/>
              </a:buClr>
              <a:buSzPts val="2100"/>
              <a:buFont typeface="Roboto"/>
              <a:buChar char="●"/>
            </a:pPr>
            <a:r>
              <a:rPr lang="en-US" sz="2100" b="1">
                <a:highlight>
                  <a:srgbClr val="FDFDFD"/>
                </a:highlight>
                <a:latin typeface="Roboto"/>
                <a:ea typeface="Roboto"/>
                <a:cs typeface="Roboto"/>
                <a:sym typeface="Roboto"/>
              </a:rPr>
              <a:t>Measured RTT(RTTm) –</a:t>
            </a:r>
            <a:r>
              <a:rPr lang="en-US" sz="2100">
                <a:solidFill>
                  <a:srgbClr val="383838"/>
                </a:solidFill>
                <a:highlight>
                  <a:srgbClr val="FDFDFD"/>
                </a:highlight>
                <a:latin typeface="Roboto"/>
                <a:ea typeface="Roboto"/>
                <a:cs typeface="Roboto"/>
                <a:sym typeface="Roboto"/>
              </a:rPr>
              <a:t> The measured round-trip time for a segment is the time required for the segment to reach the destination and be acknowledged, although the acknowledgment may include other segments.</a:t>
            </a:r>
            <a:endParaRPr sz="2100">
              <a:solidFill>
                <a:srgbClr val="383838"/>
              </a:solidFill>
              <a:highlight>
                <a:srgbClr val="FDFDFD"/>
              </a:highlight>
              <a:latin typeface="Roboto"/>
              <a:ea typeface="Roboto"/>
              <a:cs typeface="Roboto"/>
              <a:sym typeface="Roboto"/>
            </a:endParaRPr>
          </a:p>
          <a:p>
            <a:pPr marL="457200" lvl="0" indent="-361950" algn="l" rtl="0">
              <a:lnSpc>
                <a:spcPct val="158000"/>
              </a:lnSpc>
              <a:spcBef>
                <a:spcPts val="0"/>
              </a:spcBef>
              <a:spcAft>
                <a:spcPts val="0"/>
              </a:spcAft>
              <a:buClr>
                <a:srgbClr val="383838"/>
              </a:buClr>
              <a:buSzPts val="2100"/>
              <a:buFont typeface="Roboto"/>
              <a:buChar char="●"/>
            </a:pPr>
            <a:r>
              <a:rPr lang="en-US" sz="2100" b="1">
                <a:highlight>
                  <a:srgbClr val="FDFDFD"/>
                </a:highlight>
                <a:latin typeface="Roboto"/>
                <a:ea typeface="Roboto"/>
                <a:cs typeface="Roboto"/>
                <a:sym typeface="Roboto"/>
              </a:rPr>
              <a:t>Smoothed RTT(RTTs) –</a:t>
            </a:r>
            <a:r>
              <a:rPr lang="en-US" sz="2100">
                <a:solidFill>
                  <a:srgbClr val="383838"/>
                </a:solidFill>
                <a:highlight>
                  <a:srgbClr val="FDFDFD"/>
                </a:highlight>
                <a:latin typeface="Roboto"/>
                <a:ea typeface="Roboto"/>
                <a:cs typeface="Roboto"/>
                <a:sym typeface="Roboto"/>
              </a:rPr>
              <a:t> It is the weighted average of RTTm. RTTm is likely to change and its fluctuation is so high that a single measurement cannot be used to calculate RTO.</a:t>
            </a:r>
            <a:endParaRPr sz="2100">
              <a:solidFill>
                <a:srgbClr val="383838"/>
              </a:solidFill>
              <a:highlight>
                <a:srgbClr val="FDFDFD"/>
              </a:highlight>
              <a:latin typeface="Roboto"/>
              <a:ea typeface="Roboto"/>
              <a:cs typeface="Roboto"/>
              <a:sym typeface="Roboto"/>
            </a:endParaRPr>
          </a:p>
          <a:p>
            <a:pPr marL="0" lvl="0" indent="0" algn="l" rtl="0">
              <a:spcBef>
                <a:spcPts val="640"/>
              </a:spcBef>
              <a:spcAft>
                <a:spcPts val="0"/>
              </a:spcAft>
              <a:buNone/>
            </a:pPr>
            <a:endParaRPr/>
          </a:p>
        </p:txBody>
      </p:sp>
      <p:sp>
        <p:nvSpPr>
          <p:cNvPr id="1165" name="Google Shape;1165;g1091005a819_0_35"/>
          <p:cNvSpPr txBox="1">
            <a:spLocks noGrp="1"/>
          </p:cNvSpPr>
          <p:nvPr>
            <p:ph type="sldNum" idx="12"/>
          </p:nvPr>
        </p:nvSpPr>
        <p:spPr>
          <a:xfrm>
            <a:off x="7042150" y="6243637"/>
            <a:ext cx="19050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400"/>
              <a:buFont typeface="Tahoma"/>
              <a:buNone/>
            </a:pPr>
            <a:fld id="{00000000-1234-1234-1234-123412341234}" type="slidenum">
              <a:rPr lang="en-US"/>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80"/>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171" name="Google Shape;1171;p80"/>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84</a:t>
            </a:fld>
            <a:endParaRPr sz="1400" b="0" i="0" u="none" strike="noStrike" cap="none">
              <a:solidFill>
                <a:srgbClr val="000000"/>
              </a:solidFill>
              <a:latin typeface="Arial"/>
              <a:ea typeface="Arial"/>
              <a:cs typeface="Arial"/>
              <a:sym typeface="Arial"/>
            </a:endParaRPr>
          </a:p>
        </p:txBody>
      </p:sp>
      <p:pic>
        <p:nvPicPr>
          <p:cNvPr id="1172" name="Google Shape;1172;p80"/>
          <p:cNvPicPr preferRelativeResize="0">
            <a:picLocks noGrp="1"/>
          </p:cNvPicPr>
          <p:nvPr>
            <p:ph type="body" idx="1"/>
          </p:nvPr>
        </p:nvPicPr>
        <p:blipFill rotWithShape="1">
          <a:blip r:embed="rId3">
            <a:alphaModFix/>
          </a:blip>
          <a:srcRect/>
          <a:stretch/>
        </p:blipFill>
        <p:spPr>
          <a:xfrm>
            <a:off x="457200" y="822325"/>
            <a:ext cx="7975600" cy="4097337"/>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81"/>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178" name="Google Shape;1178;p81"/>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85</a:t>
            </a:fld>
            <a:endParaRPr sz="1400" b="0" i="0" u="none" strike="noStrike" cap="none">
              <a:solidFill>
                <a:srgbClr val="000000"/>
              </a:solidFill>
              <a:latin typeface="Arial"/>
              <a:ea typeface="Arial"/>
              <a:cs typeface="Arial"/>
              <a:sym typeface="Arial"/>
            </a:endParaRPr>
          </a:p>
        </p:txBody>
      </p:sp>
      <p:pic>
        <p:nvPicPr>
          <p:cNvPr id="1179" name="Google Shape;1179;p81"/>
          <p:cNvPicPr preferRelativeResize="0">
            <a:picLocks noGrp="1"/>
          </p:cNvPicPr>
          <p:nvPr>
            <p:ph type="body" idx="1"/>
          </p:nvPr>
        </p:nvPicPr>
        <p:blipFill rotWithShape="1">
          <a:blip r:embed="rId3">
            <a:alphaModFix/>
          </a:blip>
          <a:srcRect/>
          <a:stretch/>
        </p:blipFill>
        <p:spPr>
          <a:xfrm>
            <a:off x="404812" y="727075"/>
            <a:ext cx="7839075" cy="495300"/>
          </a:xfrm>
          <a:prstGeom prst="rect">
            <a:avLst/>
          </a:prstGeom>
          <a:noFill/>
          <a:ln>
            <a:noFill/>
          </a:ln>
        </p:spPr>
      </p:pic>
      <p:pic>
        <p:nvPicPr>
          <p:cNvPr id="1180" name="Google Shape;1180;p81"/>
          <p:cNvPicPr preferRelativeResize="0"/>
          <p:nvPr/>
        </p:nvPicPr>
        <p:blipFill rotWithShape="1">
          <a:blip r:embed="rId4">
            <a:alphaModFix/>
          </a:blip>
          <a:srcRect/>
          <a:stretch/>
        </p:blipFill>
        <p:spPr>
          <a:xfrm>
            <a:off x="454025" y="1338262"/>
            <a:ext cx="8007350" cy="4705350"/>
          </a:xfrm>
          <a:prstGeom prst="rect">
            <a:avLst/>
          </a:prstGeom>
          <a:noFill/>
          <a:ln>
            <a:noFill/>
          </a:ln>
        </p:spPr>
      </p:pic>
      <p:pic>
        <p:nvPicPr>
          <p:cNvPr id="1181" name="Google Shape;1181;p81"/>
          <p:cNvPicPr preferRelativeResize="0"/>
          <p:nvPr/>
        </p:nvPicPr>
        <p:blipFill rotWithShape="1">
          <a:blip r:embed="rId5">
            <a:alphaModFix/>
          </a:blip>
          <a:srcRect/>
          <a:stretch/>
        </p:blipFill>
        <p:spPr>
          <a:xfrm>
            <a:off x="571500" y="6029325"/>
            <a:ext cx="5648325" cy="2857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85"/>
        <p:cNvGrpSpPr/>
        <p:nvPr/>
      </p:nvGrpSpPr>
      <p:grpSpPr>
        <a:xfrm>
          <a:off x="0" y="0"/>
          <a:ext cx="0" cy="0"/>
          <a:chOff x="0" y="0"/>
          <a:chExt cx="0" cy="0"/>
        </a:xfrm>
      </p:grpSpPr>
      <p:sp>
        <p:nvSpPr>
          <p:cNvPr id="1186" name="Google Shape;1186;p82"/>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187" name="Google Shape;1187;p82"/>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86</a:t>
            </a:fld>
            <a:endParaRPr sz="1400" b="0" i="0" u="none" strike="noStrike" cap="none">
              <a:solidFill>
                <a:srgbClr val="000000"/>
              </a:solidFill>
              <a:latin typeface="Arial"/>
              <a:ea typeface="Arial"/>
              <a:cs typeface="Arial"/>
              <a:sym typeface="Arial"/>
            </a:endParaRPr>
          </a:p>
        </p:txBody>
      </p:sp>
      <p:pic>
        <p:nvPicPr>
          <p:cNvPr id="1188" name="Google Shape;1188;p82"/>
          <p:cNvPicPr preferRelativeResize="0">
            <a:picLocks noGrp="1"/>
          </p:cNvPicPr>
          <p:nvPr>
            <p:ph type="body" idx="1"/>
          </p:nvPr>
        </p:nvPicPr>
        <p:blipFill rotWithShape="1">
          <a:blip r:embed="rId3">
            <a:alphaModFix/>
          </a:blip>
          <a:srcRect/>
          <a:stretch/>
        </p:blipFill>
        <p:spPr>
          <a:xfrm>
            <a:off x="565150" y="1338262"/>
            <a:ext cx="8542337" cy="3276600"/>
          </a:xfrm>
          <a:prstGeom prst="rect">
            <a:avLst/>
          </a:prstGeom>
          <a:noFill/>
          <a:ln>
            <a:noFill/>
          </a:ln>
        </p:spPr>
      </p:pic>
      <p:sp>
        <p:nvSpPr>
          <p:cNvPr id="1189" name="Google Shape;1189;p82"/>
          <p:cNvSpPr txBox="1"/>
          <p:nvPr/>
        </p:nvSpPr>
        <p:spPr>
          <a:xfrm>
            <a:off x="6967537" y="3236912"/>
            <a:ext cx="231775"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D</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sp>
        <p:nvSpPr>
          <p:cNvPr id="1194" name="Google Shape;1194;p83"/>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195" name="Google Shape;1195;p83"/>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87</a:t>
            </a:fld>
            <a:endParaRPr sz="1400" b="0" i="0" u="none" strike="noStrike" cap="none">
              <a:solidFill>
                <a:srgbClr val="000000"/>
              </a:solidFill>
              <a:latin typeface="Arial"/>
              <a:ea typeface="Arial"/>
              <a:cs typeface="Arial"/>
              <a:sym typeface="Arial"/>
            </a:endParaRPr>
          </a:p>
        </p:txBody>
      </p:sp>
      <p:sp>
        <p:nvSpPr>
          <p:cNvPr id="1196" name="Google Shape;1196;p83"/>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197" name="Google Shape;1197;p83"/>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198" name="Google Shape;1198;p83"/>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199" name="Google Shape;1199;p83"/>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200" name="Google Shape;1200;p83"/>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201" name="Google Shape;1201;p83"/>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202" name="Google Shape;1202;p83"/>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cxnSp>
        <p:nvCxnSpPr>
          <p:cNvPr id="1203" name="Google Shape;1203;p83"/>
          <p:cNvCxnSpPr/>
          <p:nvPr/>
        </p:nvCxnSpPr>
        <p:spPr>
          <a:xfrm>
            <a:off x="609600" y="2624137"/>
            <a:ext cx="8153400" cy="0"/>
          </a:xfrm>
          <a:prstGeom prst="straightConnector1">
            <a:avLst/>
          </a:prstGeom>
          <a:noFill/>
          <a:ln w="76200" cap="flat" cmpd="sng">
            <a:solidFill>
              <a:schemeClr val="folHlink"/>
            </a:solidFill>
            <a:prstDash val="solid"/>
            <a:miter lim="800000"/>
            <a:headEnd type="none" w="sm" len="sm"/>
            <a:tailEnd type="none" w="sm" len="sm"/>
          </a:ln>
        </p:spPr>
      </p:cxnSp>
      <p:cxnSp>
        <p:nvCxnSpPr>
          <p:cNvPr id="1204" name="Google Shape;1204;p83"/>
          <p:cNvCxnSpPr/>
          <p:nvPr/>
        </p:nvCxnSpPr>
        <p:spPr>
          <a:xfrm>
            <a:off x="609600" y="3886200"/>
            <a:ext cx="8153400" cy="0"/>
          </a:xfrm>
          <a:prstGeom prst="straightConnector1">
            <a:avLst/>
          </a:prstGeom>
          <a:noFill/>
          <a:ln w="76200" cap="flat" cmpd="sng">
            <a:solidFill>
              <a:schemeClr val="folHlink"/>
            </a:solidFill>
            <a:prstDash val="solid"/>
            <a:miter lim="800000"/>
            <a:headEnd type="none" w="sm" len="sm"/>
            <a:tailEnd type="none" w="sm" len="sm"/>
          </a:ln>
        </p:spPr>
      </p:cxnSp>
      <p:sp>
        <p:nvSpPr>
          <p:cNvPr id="1205" name="Google Shape;1205;p83"/>
          <p:cNvSpPr txBox="1"/>
          <p:nvPr/>
        </p:nvSpPr>
        <p:spPr>
          <a:xfrm>
            <a:off x="647700" y="2716212"/>
            <a:ext cx="8077200" cy="1066800"/>
          </a:xfrm>
          <a:prstGeom prst="rect">
            <a:avLst/>
          </a:prstGeom>
          <a:solidFill>
            <a:srgbClr val="3333CC"/>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3200"/>
              <a:buFont typeface="Arial"/>
              <a:buNone/>
            </a:pPr>
            <a:r>
              <a:rPr lang="en-US" sz="3200" b="1" i="1" u="none" strike="noStrike" cap="none">
                <a:solidFill>
                  <a:schemeClr val="lt1"/>
                </a:solidFill>
                <a:latin typeface="Arial"/>
                <a:ea typeface="Arial"/>
                <a:cs typeface="Arial"/>
                <a:sym typeface="Arial"/>
              </a:rPr>
              <a:t>In TCP, there can be only one RTT measurement in progress at any time.</a:t>
            </a:r>
            <a:endParaRPr sz="1400" b="0" i="0" u="none" strike="noStrike" cap="none">
              <a:solidFill>
                <a:srgbClr val="000000"/>
              </a:solidFill>
              <a:latin typeface="Arial"/>
              <a:ea typeface="Arial"/>
              <a:cs typeface="Arial"/>
              <a:sym typeface="Arial"/>
            </a:endParaRPr>
          </a:p>
        </p:txBody>
      </p:sp>
      <p:grpSp>
        <p:nvGrpSpPr>
          <p:cNvPr id="1206" name="Google Shape;1206;p83"/>
          <p:cNvGrpSpPr/>
          <p:nvPr/>
        </p:nvGrpSpPr>
        <p:grpSpPr>
          <a:xfrm>
            <a:off x="609600" y="1981200"/>
            <a:ext cx="1143000" cy="566737"/>
            <a:chOff x="1200" y="1248"/>
            <a:chExt cx="720" cy="357"/>
          </a:xfrm>
        </p:grpSpPr>
        <p:pic>
          <p:nvPicPr>
            <p:cNvPr id="1207" name="Google Shape;1207;p83"/>
            <p:cNvPicPr preferRelativeResize="0"/>
            <p:nvPr/>
          </p:nvPicPr>
          <p:blipFill rotWithShape="1">
            <a:blip r:embed="rId3">
              <a:alphaModFix/>
            </a:blip>
            <a:srcRect/>
            <a:stretch/>
          </p:blipFill>
          <p:spPr>
            <a:xfrm>
              <a:off x="1200" y="1248"/>
              <a:ext cx="720" cy="357"/>
            </a:xfrm>
            <a:prstGeom prst="rect">
              <a:avLst/>
            </a:prstGeom>
            <a:noFill/>
            <a:ln>
              <a:noFill/>
            </a:ln>
          </p:spPr>
        </p:pic>
        <p:sp>
          <p:nvSpPr>
            <p:cNvPr id="1208" name="Google Shape;1208;p83"/>
            <p:cNvSpPr txBox="1"/>
            <p:nvPr/>
          </p:nvSpPr>
          <p:spPr>
            <a:xfrm>
              <a:off x="1284" y="1248"/>
              <a:ext cx="551" cy="32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hlink"/>
                </a:buClr>
                <a:buSzPts val="2800"/>
                <a:buFont typeface="Times New Roman"/>
                <a:buNone/>
              </a:pPr>
              <a:r>
                <a:rPr lang="en-US" sz="2800" b="1" i="1" u="none" strike="noStrike" cap="none">
                  <a:solidFill>
                    <a:schemeClr val="hlink"/>
                  </a:solidFill>
                  <a:latin typeface="Times New Roman"/>
                  <a:ea typeface="Times New Roman"/>
                  <a:cs typeface="Times New Roman"/>
                  <a:sym typeface="Times New Roman"/>
                </a:rPr>
                <a:t>Note</a:t>
              </a: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03"/>
                                        </p:tgtEl>
                                        <p:attrNameLst>
                                          <p:attrName>style.visibility</p:attrName>
                                        </p:attrNameLst>
                                      </p:cBhvr>
                                      <p:to>
                                        <p:strVal val="visible"/>
                                      </p:to>
                                    </p:set>
                                    <p:animEffect transition="in" filter="fade">
                                      <p:cBhvr>
                                        <p:cTn id="7" dur="500"/>
                                        <p:tgtEl>
                                          <p:spTgt spid="120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04"/>
                                        </p:tgtEl>
                                        <p:attrNameLst>
                                          <p:attrName>style.visibility</p:attrName>
                                        </p:attrNameLst>
                                      </p:cBhvr>
                                      <p:to>
                                        <p:strVal val="visible"/>
                                      </p:to>
                                    </p:set>
                                    <p:animEffect transition="in" filter="fade">
                                      <p:cBhvr>
                                        <p:cTn id="11" dur="500"/>
                                        <p:tgtEl>
                                          <p:spTgt spid="120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05"/>
                                        </p:tgtEl>
                                        <p:attrNameLst>
                                          <p:attrName>style.visibility</p:attrName>
                                        </p:attrNameLst>
                                      </p:cBhvr>
                                      <p:to>
                                        <p:strVal val="visible"/>
                                      </p:to>
                                    </p:set>
                                    <p:animEffect transition="in" filter="fade">
                                      <p:cBhvr>
                                        <p:cTn id="15" dur="500"/>
                                        <p:tgtEl>
                                          <p:spTgt spid="1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sp>
        <p:nvSpPr>
          <p:cNvPr id="1213" name="Google Shape;1213;p84"/>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214" name="Google Shape;1214;p84"/>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88</a:t>
            </a:fld>
            <a:endParaRPr sz="1400" b="0" i="0" u="none" strike="noStrike" cap="none">
              <a:solidFill>
                <a:srgbClr val="000000"/>
              </a:solidFill>
              <a:latin typeface="Arial"/>
              <a:ea typeface="Arial"/>
              <a:cs typeface="Arial"/>
              <a:sym typeface="Arial"/>
            </a:endParaRPr>
          </a:p>
        </p:txBody>
      </p:sp>
      <p:sp>
        <p:nvSpPr>
          <p:cNvPr id="1215" name="Google Shape;1215;p84"/>
          <p:cNvSpPr txBox="1"/>
          <p:nvPr/>
        </p:nvSpPr>
        <p:spPr>
          <a:xfrm>
            <a:off x="76200" y="696912"/>
            <a:ext cx="8801100" cy="283051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400"/>
              <a:buFont typeface="Arimo"/>
              <a:buNone/>
            </a:pPr>
            <a:r>
              <a:rPr lang="en-US" sz="2400" b="1" i="0" u="none" strike="noStrike" cap="none">
                <a:solidFill>
                  <a:schemeClr val="dk1"/>
                </a:solidFill>
                <a:latin typeface="Arimo"/>
                <a:ea typeface="Arimo"/>
                <a:cs typeface="Arimo"/>
                <a:sym typeface="Arimo"/>
              </a:rPr>
              <a:t>Let us give a hypothetical example. Figure 15.39 shows part of a connection. The figure shows the connection establishment and part of the data transfer phases.</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1200"/>
              <a:buFont typeface="Tahoma"/>
              <a:buNone/>
            </a:pPr>
            <a:endParaRPr sz="1200" b="1" i="0" u="none" strike="noStrike" cap="none">
              <a:solidFill>
                <a:schemeClr val="dk1"/>
              </a:solidFill>
              <a:latin typeface="Arimo"/>
              <a:ea typeface="Arimo"/>
              <a:cs typeface="Arimo"/>
              <a:sym typeface="Arimo"/>
            </a:endParaRPr>
          </a:p>
          <a:p>
            <a:pPr marL="0" marR="0" lvl="0" indent="0" algn="just" rtl="0">
              <a:lnSpc>
                <a:spcPct val="100000"/>
              </a:lnSpc>
              <a:spcBef>
                <a:spcPts val="0"/>
              </a:spcBef>
              <a:spcAft>
                <a:spcPts val="0"/>
              </a:spcAft>
              <a:buClr>
                <a:schemeClr val="hlink"/>
              </a:buClr>
              <a:buSzPts val="2400"/>
              <a:buFont typeface="Arimo"/>
              <a:buNone/>
            </a:pPr>
            <a:r>
              <a:rPr lang="en-US" sz="2400" b="1" i="0" u="none" strike="noStrike" cap="none">
                <a:solidFill>
                  <a:schemeClr val="hlink"/>
                </a:solidFill>
                <a:latin typeface="Arimo"/>
                <a:ea typeface="Arimo"/>
                <a:cs typeface="Arimo"/>
                <a:sym typeface="Arimo"/>
              </a:rPr>
              <a:t>1.</a:t>
            </a:r>
            <a:r>
              <a:rPr lang="en-US" sz="2400" b="1" i="0" u="none" strike="noStrike" cap="none">
                <a:solidFill>
                  <a:schemeClr val="dk1"/>
                </a:solidFill>
                <a:latin typeface="Arimo"/>
                <a:ea typeface="Arimo"/>
                <a:cs typeface="Arimo"/>
                <a:sym typeface="Arimo"/>
              </a:rPr>
              <a:t>	When the SYN segment is sent, there is no value for 	RTTM, RTTS, or RTTD. The value of RTO is set to 6.00 	seconds. The following shows the value of these 	variable at this moment:</a:t>
            </a:r>
            <a:endParaRPr sz="1400" b="0" i="0" u="none" strike="noStrike" cap="none">
              <a:solidFill>
                <a:srgbClr val="000000"/>
              </a:solidFill>
              <a:latin typeface="Arial"/>
              <a:ea typeface="Arial"/>
              <a:cs typeface="Arial"/>
              <a:sym typeface="Arial"/>
            </a:endParaRPr>
          </a:p>
        </p:txBody>
      </p:sp>
      <p:grpSp>
        <p:nvGrpSpPr>
          <p:cNvPr id="1216" name="Google Shape;1216;p84"/>
          <p:cNvGrpSpPr/>
          <p:nvPr/>
        </p:nvGrpSpPr>
        <p:grpSpPr>
          <a:xfrm>
            <a:off x="0" y="0"/>
            <a:ext cx="9144000" cy="609600"/>
            <a:chOff x="0" y="2448"/>
            <a:chExt cx="5760" cy="384"/>
          </a:xfrm>
        </p:grpSpPr>
        <p:sp>
          <p:nvSpPr>
            <p:cNvPr id="1217" name="Google Shape;1217;p84"/>
            <p:cNvSpPr txBox="1"/>
            <p:nvPr/>
          </p:nvSpPr>
          <p:spPr>
            <a:xfrm>
              <a:off x="0" y="2448"/>
              <a:ext cx="5760" cy="384"/>
            </a:xfrm>
            <a:prstGeom prst="rect">
              <a:avLst/>
            </a:prstGeom>
            <a:solidFill>
              <a:srgbClr val="2CB843"/>
            </a:solidFill>
            <a:ln w="9525" cap="flat" cmpd="sng">
              <a:solidFill>
                <a:schemeClr val="folHlink"/>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218" name="Google Shape;1218;p84"/>
            <p:cNvSpPr txBox="1"/>
            <p:nvPr/>
          </p:nvSpPr>
          <p:spPr>
            <a:xfrm>
              <a:off x="0" y="2448"/>
              <a:ext cx="1595" cy="365"/>
            </a:xfrm>
            <a:prstGeom prst="rect">
              <a:avLst/>
            </a:prstGeom>
            <a:solidFill>
              <a:srgbClr val="2CB84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imes New Roman"/>
                <a:buNone/>
              </a:pPr>
              <a:r>
                <a:rPr lang="en-US" sz="3200" b="1" i="0" u="none" strike="noStrike" cap="none">
                  <a:solidFill>
                    <a:schemeClr val="lt1"/>
                  </a:solidFill>
                  <a:latin typeface="Times New Roman"/>
                  <a:ea typeface="Times New Roman"/>
                  <a:cs typeface="Times New Roman"/>
                  <a:sym typeface="Times New Roman"/>
                </a:rPr>
                <a:t>Example 15.3</a:t>
              </a:r>
              <a:endParaRPr sz="1400" b="0" i="0" u="none" strike="noStrike" cap="none">
                <a:solidFill>
                  <a:srgbClr val="000000"/>
                </a:solidFill>
                <a:latin typeface="Arial"/>
                <a:ea typeface="Arial"/>
                <a:cs typeface="Arial"/>
                <a:sym typeface="Arial"/>
              </a:endParaRPr>
            </a:p>
          </p:txBody>
        </p:sp>
      </p:grpSp>
      <p:pic>
        <p:nvPicPr>
          <p:cNvPr id="1219" name="Google Shape;1219;p84"/>
          <p:cNvPicPr preferRelativeResize="0"/>
          <p:nvPr/>
        </p:nvPicPr>
        <p:blipFill rotWithShape="1">
          <a:blip r:embed="rId3">
            <a:alphaModFix/>
          </a:blip>
          <a:srcRect/>
          <a:stretch/>
        </p:blipFill>
        <p:spPr>
          <a:xfrm>
            <a:off x="3575050" y="3438525"/>
            <a:ext cx="1454150" cy="582612"/>
          </a:xfrm>
          <a:prstGeom prst="rect">
            <a:avLst/>
          </a:prstGeom>
          <a:noFill/>
          <a:ln>
            <a:noFill/>
          </a:ln>
        </p:spPr>
      </p:pic>
      <p:sp>
        <p:nvSpPr>
          <p:cNvPr id="1220" name="Google Shape;1220;p84"/>
          <p:cNvSpPr txBox="1"/>
          <p:nvPr/>
        </p:nvSpPr>
        <p:spPr>
          <a:xfrm>
            <a:off x="0" y="4181475"/>
            <a:ext cx="8839200" cy="82232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hlink"/>
              </a:buClr>
              <a:buSzPts val="2400"/>
              <a:buFont typeface="Arimo"/>
              <a:buNone/>
            </a:pPr>
            <a:r>
              <a:rPr lang="en-US" sz="2400" b="1" i="0" u="none" strike="noStrike" cap="none">
                <a:solidFill>
                  <a:schemeClr val="hlink"/>
                </a:solidFill>
                <a:latin typeface="Arimo"/>
                <a:ea typeface="Arimo"/>
                <a:cs typeface="Arimo"/>
                <a:sym typeface="Arimo"/>
              </a:rPr>
              <a:t>2.</a:t>
            </a:r>
            <a:r>
              <a:rPr lang="en-US" sz="2400" b="1" i="0" u="none" strike="noStrike" cap="none">
                <a:solidFill>
                  <a:schemeClr val="dk1"/>
                </a:solidFill>
                <a:latin typeface="Arimo"/>
                <a:ea typeface="Arimo"/>
                <a:cs typeface="Arimo"/>
                <a:sym typeface="Arimo"/>
              </a:rPr>
              <a:t>	When the SYN+ACK segment arrives, RTTM is 	measured and is equal to 1.5 seconds.</a:t>
            </a:r>
            <a:endParaRPr sz="1400" b="0" i="0" u="none" strike="noStrike" cap="none">
              <a:solidFill>
                <a:srgbClr val="000000"/>
              </a:solidFill>
              <a:latin typeface="Arial"/>
              <a:ea typeface="Arial"/>
              <a:cs typeface="Arial"/>
              <a:sym typeface="Arial"/>
            </a:endParaRPr>
          </a:p>
        </p:txBody>
      </p:sp>
      <p:pic>
        <p:nvPicPr>
          <p:cNvPr id="1221" name="Google Shape;1221;p84"/>
          <p:cNvPicPr preferRelativeResize="0"/>
          <p:nvPr/>
        </p:nvPicPr>
        <p:blipFill rotWithShape="1">
          <a:blip r:embed="rId4">
            <a:alphaModFix/>
          </a:blip>
          <a:srcRect/>
          <a:stretch/>
        </p:blipFill>
        <p:spPr>
          <a:xfrm>
            <a:off x="427037" y="5000625"/>
            <a:ext cx="7907337" cy="12350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85"/>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227" name="Google Shape;1227;p85"/>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89</a:t>
            </a:fld>
            <a:endParaRPr sz="1400" b="0" i="0" u="none" strike="noStrike" cap="none">
              <a:solidFill>
                <a:srgbClr val="000000"/>
              </a:solidFill>
              <a:latin typeface="Arial"/>
              <a:ea typeface="Arial"/>
              <a:cs typeface="Arial"/>
              <a:sym typeface="Arial"/>
            </a:endParaRPr>
          </a:p>
        </p:txBody>
      </p:sp>
      <p:sp>
        <p:nvSpPr>
          <p:cNvPr id="1228" name="Google Shape;1228;p85"/>
          <p:cNvSpPr txBox="1"/>
          <p:nvPr/>
        </p:nvSpPr>
        <p:spPr>
          <a:xfrm>
            <a:off x="990600" y="90487"/>
            <a:ext cx="571500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1800"/>
              <a:buFont typeface="Times New Roman"/>
              <a:buNone/>
            </a:pPr>
            <a:r>
              <a:rPr lang="en-US" sz="1800" b="1" i="0" u="none" strike="noStrike" cap="none">
                <a:solidFill>
                  <a:srgbClr val="0000FF"/>
                </a:solidFill>
                <a:latin typeface="Times New Roman"/>
                <a:ea typeface="Times New Roman"/>
                <a:cs typeface="Times New Roman"/>
                <a:sym typeface="Times New Roman"/>
              </a:rPr>
              <a:t>Figure 15.39</a:t>
            </a:r>
            <a:r>
              <a:rPr lang="en-US" sz="1800" b="1" i="0" u="none" strike="noStrike" cap="none">
                <a:solidFill>
                  <a:schemeClr val="accent2"/>
                </a:solidFill>
                <a:latin typeface="Times New Roman"/>
                <a:ea typeface="Times New Roman"/>
                <a:cs typeface="Times New Roman"/>
                <a:sym typeface="Times New Roman"/>
              </a:rPr>
              <a:t>    </a:t>
            </a:r>
            <a:r>
              <a:rPr lang="en-US" sz="1800" b="1" i="1" u="none" strike="noStrike" cap="none">
                <a:solidFill>
                  <a:schemeClr val="dk1"/>
                </a:solidFill>
                <a:latin typeface="Times New Roman"/>
                <a:ea typeface="Times New Roman"/>
                <a:cs typeface="Times New Roman"/>
                <a:sym typeface="Times New Roman"/>
              </a:rPr>
              <a:t>Example 15.3</a:t>
            </a:r>
            <a:endParaRPr sz="1400" b="0" i="0" u="none" strike="noStrike" cap="none">
              <a:solidFill>
                <a:srgbClr val="000000"/>
              </a:solidFill>
              <a:latin typeface="Arial"/>
              <a:ea typeface="Arial"/>
              <a:cs typeface="Arial"/>
              <a:sym typeface="Arial"/>
            </a:endParaRPr>
          </a:p>
        </p:txBody>
      </p:sp>
      <p:sp>
        <p:nvSpPr>
          <p:cNvPr id="1229" name="Google Shape;1229;p85"/>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230" name="Google Shape;1230;p85"/>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231" name="Google Shape;1231;p85"/>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232" name="Google Shape;1232;p85"/>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233" name="Google Shape;1233;p85"/>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234" name="Google Shape;1234;p85"/>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235" name="Google Shape;1235;p85"/>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pic>
        <p:nvPicPr>
          <p:cNvPr id="1236" name="Google Shape;1236;p85"/>
          <p:cNvPicPr preferRelativeResize="0"/>
          <p:nvPr/>
        </p:nvPicPr>
        <p:blipFill rotWithShape="1">
          <a:blip r:embed="rId3">
            <a:alphaModFix/>
          </a:blip>
          <a:srcRect/>
          <a:stretch/>
        </p:blipFill>
        <p:spPr>
          <a:xfrm>
            <a:off x="715962" y="1312862"/>
            <a:ext cx="7513637" cy="4478337"/>
          </a:xfrm>
          <a:prstGeom prst="rect">
            <a:avLst/>
          </a:prstGeom>
          <a:noFill/>
          <a:ln>
            <a:noFill/>
          </a:ln>
        </p:spPr>
      </p:pic>
      <p:sp>
        <p:nvSpPr>
          <p:cNvPr id="1237" name="Google Shape;1237;p85"/>
          <p:cNvSpPr/>
          <p:nvPr/>
        </p:nvSpPr>
        <p:spPr>
          <a:xfrm>
            <a:off x="662900" y="4835775"/>
            <a:ext cx="2946000" cy="1038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accent3"/>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9"/>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91" name="Google Shape;191;p9"/>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9</a:t>
            </a:fld>
            <a:endParaRPr sz="1400" b="0" i="0" u="none" strike="noStrike" cap="none">
              <a:solidFill>
                <a:srgbClr val="000000"/>
              </a:solidFill>
              <a:latin typeface="Arial"/>
              <a:ea typeface="Arial"/>
              <a:cs typeface="Arial"/>
              <a:sym typeface="Arial"/>
            </a:endParaRPr>
          </a:p>
        </p:txBody>
      </p:sp>
      <p:sp>
        <p:nvSpPr>
          <p:cNvPr id="192" name="Google Shape;192;p9"/>
          <p:cNvSpPr txBox="1"/>
          <p:nvPr/>
        </p:nvSpPr>
        <p:spPr>
          <a:xfrm>
            <a:off x="990600" y="90487"/>
            <a:ext cx="571500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1800"/>
              <a:buFont typeface="Times New Roman"/>
              <a:buNone/>
            </a:pPr>
            <a:r>
              <a:rPr lang="en-US" sz="1800" b="1" i="0" u="none" strike="noStrike" cap="none">
                <a:solidFill>
                  <a:srgbClr val="0000FF"/>
                </a:solidFill>
                <a:latin typeface="Times New Roman"/>
                <a:ea typeface="Times New Roman"/>
                <a:cs typeface="Times New Roman"/>
                <a:sym typeface="Times New Roman"/>
              </a:rPr>
              <a:t>Figure 15.2</a:t>
            </a:r>
            <a:r>
              <a:rPr lang="en-US" sz="1800" b="1" i="0" u="none" strike="noStrike" cap="none">
                <a:solidFill>
                  <a:schemeClr val="accent2"/>
                </a:solidFill>
                <a:latin typeface="Times New Roman"/>
                <a:ea typeface="Times New Roman"/>
                <a:cs typeface="Times New Roman"/>
                <a:sym typeface="Times New Roman"/>
              </a:rPr>
              <a:t>    </a:t>
            </a:r>
            <a:r>
              <a:rPr lang="en-US" sz="1800" b="1" i="1" u="none" strike="noStrike" cap="none">
                <a:solidFill>
                  <a:schemeClr val="dk1"/>
                </a:solidFill>
                <a:latin typeface="Times New Roman"/>
                <a:ea typeface="Times New Roman"/>
                <a:cs typeface="Times New Roman"/>
                <a:sym typeface="Times New Roman"/>
              </a:rPr>
              <a:t>Stream delivery</a:t>
            </a:r>
            <a:endParaRPr sz="1400" b="0" i="0" u="none" strike="noStrike" cap="none">
              <a:solidFill>
                <a:srgbClr val="000000"/>
              </a:solidFill>
              <a:latin typeface="Arial"/>
              <a:ea typeface="Arial"/>
              <a:cs typeface="Arial"/>
              <a:sym typeface="Arial"/>
            </a:endParaRPr>
          </a:p>
        </p:txBody>
      </p:sp>
      <p:sp>
        <p:nvSpPr>
          <p:cNvPr id="193" name="Google Shape;193;p9"/>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94" name="Google Shape;194;p9"/>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95" name="Google Shape;195;p9"/>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96" name="Google Shape;196;p9"/>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97" name="Google Shape;197;p9"/>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98" name="Google Shape;198;p9"/>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99" name="Google Shape;199;p9"/>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pic>
        <p:nvPicPr>
          <p:cNvPr id="200" name="Google Shape;200;p9"/>
          <p:cNvPicPr preferRelativeResize="0"/>
          <p:nvPr/>
        </p:nvPicPr>
        <p:blipFill rotWithShape="1">
          <a:blip r:embed="rId3">
            <a:alphaModFix/>
          </a:blip>
          <a:srcRect/>
          <a:stretch/>
        </p:blipFill>
        <p:spPr>
          <a:xfrm>
            <a:off x="384175" y="1954212"/>
            <a:ext cx="8499475" cy="2722562"/>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p86"/>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243" name="Google Shape;1243;p86"/>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90</a:t>
            </a:fld>
            <a:endParaRPr sz="1400" b="0" i="0" u="none" strike="noStrike" cap="none">
              <a:solidFill>
                <a:srgbClr val="000000"/>
              </a:solidFill>
              <a:latin typeface="Arial"/>
              <a:ea typeface="Arial"/>
              <a:cs typeface="Arial"/>
              <a:sym typeface="Arial"/>
            </a:endParaRPr>
          </a:p>
        </p:txBody>
      </p:sp>
      <p:sp>
        <p:nvSpPr>
          <p:cNvPr id="1244" name="Google Shape;1244;p86"/>
          <p:cNvSpPr txBox="1"/>
          <p:nvPr/>
        </p:nvSpPr>
        <p:spPr>
          <a:xfrm>
            <a:off x="76200" y="696912"/>
            <a:ext cx="8839200" cy="3378200"/>
          </a:xfrm>
          <a:prstGeom prst="rect">
            <a:avLst/>
          </a:prstGeom>
          <a:noFill/>
          <a:ln>
            <a:noFill/>
          </a:ln>
        </p:spPr>
        <p:txBody>
          <a:bodyPr spcFirstLastPara="1" wrap="square" lIns="91425" tIns="45700" rIns="91425" bIns="45700" anchor="t" anchorCtr="0">
            <a:spAutoFit/>
          </a:bodyPr>
          <a:lstStyle/>
          <a:p>
            <a:pPr marL="457200" marR="0" lvl="0" indent="-457200" algn="just" rtl="0">
              <a:lnSpc>
                <a:spcPct val="100000"/>
              </a:lnSpc>
              <a:spcBef>
                <a:spcPts val="0"/>
              </a:spcBef>
              <a:spcAft>
                <a:spcPts val="0"/>
              </a:spcAft>
              <a:buClr>
                <a:schemeClr val="hlink"/>
              </a:buClr>
              <a:buSzPts val="2400"/>
              <a:buFont typeface="Arimo"/>
              <a:buNone/>
            </a:pPr>
            <a:r>
              <a:rPr lang="en-US" sz="2400" b="1" i="0" u="none" strike="noStrike" cap="none">
                <a:solidFill>
                  <a:schemeClr val="hlink"/>
                </a:solidFill>
                <a:latin typeface="Arimo"/>
                <a:ea typeface="Arimo"/>
                <a:cs typeface="Arimo"/>
                <a:sym typeface="Arimo"/>
              </a:rPr>
              <a:t>3.</a:t>
            </a:r>
            <a:r>
              <a:rPr lang="en-US" sz="2400" b="1" i="0" u="none" strike="noStrike" cap="none">
                <a:solidFill>
                  <a:schemeClr val="dk1"/>
                </a:solidFill>
                <a:latin typeface="Arimo"/>
                <a:ea typeface="Arimo"/>
                <a:cs typeface="Arimo"/>
                <a:sym typeface="Arimo"/>
              </a:rPr>
              <a:t>	When the first data segment is sent, a new RTT measurement starts. No RTT measurement starts for the second data segment because a measurement is already in progress. The arrival of the last ACK segment is used to calculate the next value of RTTM. Although the last ACK segment acknowledges both data segments (cumulative), its arrival finalizes the value of RTTM for the first segment. The values of these variables are now as shown below.</a:t>
            </a:r>
            <a:endParaRPr sz="1400" b="0" i="0" u="none" strike="noStrike" cap="none">
              <a:solidFill>
                <a:srgbClr val="000000"/>
              </a:solidFill>
              <a:latin typeface="Arial"/>
              <a:ea typeface="Arial"/>
              <a:cs typeface="Arial"/>
              <a:sym typeface="Arial"/>
            </a:endParaRPr>
          </a:p>
        </p:txBody>
      </p:sp>
      <p:grpSp>
        <p:nvGrpSpPr>
          <p:cNvPr id="1245" name="Google Shape;1245;p86"/>
          <p:cNvGrpSpPr/>
          <p:nvPr/>
        </p:nvGrpSpPr>
        <p:grpSpPr>
          <a:xfrm>
            <a:off x="0" y="0"/>
            <a:ext cx="9144000" cy="609600"/>
            <a:chOff x="0" y="2448"/>
            <a:chExt cx="5760" cy="384"/>
          </a:xfrm>
        </p:grpSpPr>
        <p:sp>
          <p:nvSpPr>
            <p:cNvPr id="1246" name="Google Shape;1246;p86"/>
            <p:cNvSpPr txBox="1"/>
            <p:nvPr/>
          </p:nvSpPr>
          <p:spPr>
            <a:xfrm>
              <a:off x="0" y="2448"/>
              <a:ext cx="5760" cy="384"/>
            </a:xfrm>
            <a:prstGeom prst="rect">
              <a:avLst/>
            </a:prstGeom>
            <a:solidFill>
              <a:srgbClr val="2CB843"/>
            </a:solidFill>
            <a:ln w="9525" cap="flat" cmpd="sng">
              <a:solidFill>
                <a:schemeClr val="folHlink"/>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247" name="Google Shape;1247;p86"/>
            <p:cNvSpPr txBox="1"/>
            <p:nvPr/>
          </p:nvSpPr>
          <p:spPr>
            <a:xfrm>
              <a:off x="0" y="2448"/>
              <a:ext cx="2768" cy="365"/>
            </a:xfrm>
            <a:prstGeom prst="rect">
              <a:avLst/>
            </a:prstGeom>
            <a:solidFill>
              <a:srgbClr val="2CB84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imes New Roman"/>
                <a:buNone/>
              </a:pPr>
              <a:r>
                <a:rPr lang="en-US" sz="3200" b="1" i="0" u="none" strike="noStrike" cap="none">
                  <a:solidFill>
                    <a:schemeClr val="lt1"/>
                  </a:solidFill>
                  <a:latin typeface="Times New Roman"/>
                  <a:ea typeface="Times New Roman"/>
                  <a:cs typeface="Times New Roman"/>
                  <a:sym typeface="Times New Roman"/>
                </a:rPr>
                <a:t>Example 15.3 </a:t>
              </a:r>
              <a:r>
                <a:rPr lang="en-US" sz="3200" b="1" i="1" u="none" strike="noStrike" cap="none">
                  <a:solidFill>
                    <a:schemeClr val="lt1"/>
                  </a:solidFill>
                  <a:latin typeface="Times New Roman"/>
                  <a:ea typeface="Times New Roman"/>
                  <a:cs typeface="Times New Roman"/>
                  <a:sym typeface="Times New Roman"/>
                </a:rPr>
                <a:t>Continued</a:t>
              </a:r>
              <a:endParaRPr sz="1400" b="0" i="0" u="none" strike="noStrike" cap="none">
                <a:solidFill>
                  <a:srgbClr val="000000"/>
                </a:solidFill>
                <a:latin typeface="Arial"/>
                <a:ea typeface="Arial"/>
                <a:cs typeface="Arial"/>
                <a:sym typeface="Arial"/>
              </a:endParaRPr>
            </a:p>
          </p:txBody>
        </p:sp>
      </p:grpSp>
      <p:pic>
        <p:nvPicPr>
          <p:cNvPr id="1248" name="Google Shape;1248;p86"/>
          <p:cNvPicPr preferRelativeResize="0"/>
          <p:nvPr/>
        </p:nvPicPr>
        <p:blipFill rotWithShape="1">
          <a:blip r:embed="rId3">
            <a:alphaModFix/>
          </a:blip>
          <a:srcRect/>
          <a:stretch/>
        </p:blipFill>
        <p:spPr>
          <a:xfrm>
            <a:off x="438150" y="4286250"/>
            <a:ext cx="8583612" cy="1438275"/>
          </a:xfrm>
          <a:prstGeom prst="rect">
            <a:avLst/>
          </a:prstGeom>
          <a:noFill/>
          <a:ln>
            <a:noFill/>
          </a:ln>
        </p:spPr>
      </p:pic>
      <p:sp>
        <p:nvSpPr>
          <p:cNvPr id="1249" name="Google Shape;1249;p86"/>
          <p:cNvSpPr txBox="1"/>
          <p:nvPr/>
        </p:nvSpPr>
        <p:spPr>
          <a:xfrm>
            <a:off x="1785937" y="4964112"/>
            <a:ext cx="550862" cy="276225"/>
          </a:xfrm>
          <a:prstGeom prst="rect">
            <a:avLst/>
          </a:prstGeom>
          <a:solidFill>
            <a:srgbClr val="E8E8E8"/>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0.75</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87"/>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255" name="Google Shape;1255;p87"/>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91</a:t>
            </a:fld>
            <a:endParaRPr sz="1400" b="0" i="0" u="none" strike="noStrike" cap="none">
              <a:solidFill>
                <a:srgbClr val="000000"/>
              </a:solidFill>
              <a:latin typeface="Arial"/>
              <a:ea typeface="Arial"/>
              <a:cs typeface="Arial"/>
              <a:sym typeface="Arial"/>
            </a:endParaRPr>
          </a:p>
        </p:txBody>
      </p:sp>
      <p:sp>
        <p:nvSpPr>
          <p:cNvPr id="1256" name="Google Shape;1256;p87"/>
          <p:cNvSpPr txBox="1"/>
          <p:nvPr/>
        </p:nvSpPr>
        <p:spPr>
          <a:xfrm>
            <a:off x="990600" y="90487"/>
            <a:ext cx="571500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1800"/>
              <a:buFont typeface="Times New Roman"/>
              <a:buNone/>
            </a:pPr>
            <a:r>
              <a:rPr lang="en-US" sz="1800" b="1" i="0" u="none" strike="noStrike" cap="none">
                <a:solidFill>
                  <a:srgbClr val="0000FF"/>
                </a:solidFill>
                <a:latin typeface="Times New Roman"/>
                <a:ea typeface="Times New Roman"/>
                <a:cs typeface="Times New Roman"/>
                <a:sym typeface="Times New Roman"/>
              </a:rPr>
              <a:t>Figure 15.39</a:t>
            </a:r>
            <a:r>
              <a:rPr lang="en-US" sz="1800" b="1" i="0" u="none" strike="noStrike" cap="none">
                <a:solidFill>
                  <a:schemeClr val="accent2"/>
                </a:solidFill>
                <a:latin typeface="Times New Roman"/>
                <a:ea typeface="Times New Roman"/>
                <a:cs typeface="Times New Roman"/>
                <a:sym typeface="Times New Roman"/>
              </a:rPr>
              <a:t>    </a:t>
            </a:r>
            <a:r>
              <a:rPr lang="en-US" sz="1800" b="1" i="1" u="none" strike="noStrike" cap="none">
                <a:solidFill>
                  <a:schemeClr val="dk1"/>
                </a:solidFill>
                <a:latin typeface="Times New Roman"/>
                <a:ea typeface="Times New Roman"/>
                <a:cs typeface="Times New Roman"/>
                <a:sym typeface="Times New Roman"/>
              </a:rPr>
              <a:t>Example 15.3</a:t>
            </a:r>
            <a:endParaRPr sz="1400" b="0" i="0" u="none" strike="noStrike" cap="none">
              <a:solidFill>
                <a:srgbClr val="000000"/>
              </a:solidFill>
              <a:latin typeface="Arial"/>
              <a:ea typeface="Arial"/>
              <a:cs typeface="Arial"/>
              <a:sym typeface="Arial"/>
            </a:endParaRPr>
          </a:p>
        </p:txBody>
      </p:sp>
      <p:sp>
        <p:nvSpPr>
          <p:cNvPr id="1257" name="Google Shape;1257;p87"/>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258" name="Google Shape;1258;p87"/>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259" name="Google Shape;1259;p87"/>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260" name="Google Shape;1260;p87"/>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261" name="Google Shape;1261;p87"/>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262" name="Google Shape;1262;p87"/>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263" name="Google Shape;1263;p87"/>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pic>
        <p:nvPicPr>
          <p:cNvPr id="1264" name="Google Shape;1264;p87"/>
          <p:cNvPicPr preferRelativeResize="0"/>
          <p:nvPr/>
        </p:nvPicPr>
        <p:blipFill rotWithShape="1">
          <a:blip r:embed="rId3">
            <a:alphaModFix/>
          </a:blip>
          <a:srcRect/>
          <a:stretch/>
        </p:blipFill>
        <p:spPr>
          <a:xfrm>
            <a:off x="715962" y="1312862"/>
            <a:ext cx="7513637" cy="4478337"/>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p88"/>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270" name="Google Shape;1270;p88"/>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92</a:t>
            </a:fld>
            <a:endParaRPr sz="1400" b="0" i="0" u="none" strike="noStrike" cap="none">
              <a:solidFill>
                <a:srgbClr val="000000"/>
              </a:solidFill>
              <a:latin typeface="Arial"/>
              <a:ea typeface="Arial"/>
              <a:cs typeface="Arial"/>
              <a:sym typeface="Arial"/>
            </a:endParaRPr>
          </a:p>
        </p:txBody>
      </p:sp>
      <p:pic>
        <p:nvPicPr>
          <p:cNvPr id="1271" name="Google Shape;1271;p88"/>
          <p:cNvPicPr preferRelativeResize="0"/>
          <p:nvPr/>
        </p:nvPicPr>
        <p:blipFill rotWithShape="1">
          <a:blip r:embed="rId3">
            <a:alphaModFix/>
          </a:blip>
          <a:srcRect/>
          <a:stretch/>
        </p:blipFill>
        <p:spPr>
          <a:xfrm>
            <a:off x="239712" y="431800"/>
            <a:ext cx="8469312" cy="2471737"/>
          </a:xfrm>
          <a:prstGeom prst="rect">
            <a:avLst/>
          </a:prstGeom>
          <a:noFill/>
          <a:ln>
            <a:noFill/>
          </a:ln>
        </p:spPr>
      </p:pic>
      <p:pic>
        <p:nvPicPr>
          <p:cNvPr id="1272" name="Google Shape;1272;p88"/>
          <p:cNvPicPr preferRelativeResize="0"/>
          <p:nvPr/>
        </p:nvPicPr>
        <p:blipFill rotWithShape="1">
          <a:blip r:embed="rId4">
            <a:alphaModFix/>
          </a:blip>
          <a:srcRect/>
          <a:stretch/>
        </p:blipFill>
        <p:spPr>
          <a:xfrm>
            <a:off x="279400" y="2960687"/>
            <a:ext cx="8559800" cy="30861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sp>
        <p:nvSpPr>
          <p:cNvPr id="1277" name="Google Shape;1277;p89"/>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278" name="Google Shape;1278;p89"/>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93</a:t>
            </a:fld>
            <a:endParaRPr sz="1400" b="0" i="0" u="none" strike="noStrike" cap="none">
              <a:solidFill>
                <a:srgbClr val="000000"/>
              </a:solidFill>
              <a:latin typeface="Arial"/>
              <a:ea typeface="Arial"/>
              <a:cs typeface="Arial"/>
              <a:sym typeface="Arial"/>
            </a:endParaRPr>
          </a:p>
        </p:txBody>
      </p:sp>
      <p:sp>
        <p:nvSpPr>
          <p:cNvPr id="1279" name="Google Shape;1279;p89"/>
          <p:cNvSpPr txBox="1"/>
          <p:nvPr/>
        </p:nvSpPr>
        <p:spPr>
          <a:xfrm>
            <a:off x="76200" y="696912"/>
            <a:ext cx="8905875" cy="33782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400"/>
              <a:buFont typeface="Arimo"/>
              <a:buNone/>
            </a:pPr>
            <a:r>
              <a:rPr lang="en-US" sz="2400" b="1" i="0" u="none" strike="noStrike" cap="none">
                <a:solidFill>
                  <a:schemeClr val="dk1"/>
                </a:solidFill>
                <a:latin typeface="Arimo"/>
                <a:ea typeface="Arimo"/>
                <a:cs typeface="Arimo"/>
                <a:sym typeface="Arimo"/>
              </a:rPr>
              <a:t>Figure 15.40 is a continuation of the previous example. There is retransmission and Karn’s algorithm is applied.</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2400"/>
              <a:buFont typeface="Tahoma"/>
              <a:buNone/>
            </a:pPr>
            <a:endParaRPr sz="2400" b="1" i="0" u="none" strike="noStrike" cap="none">
              <a:solidFill>
                <a:schemeClr val="dk1"/>
              </a:solidFill>
              <a:latin typeface="Arimo"/>
              <a:ea typeface="Arimo"/>
              <a:cs typeface="Arimo"/>
              <a:sym typeface="Arimo"/>
            </a:endParaRPr>
          </a:p>
          <a:p>
            <a:pPr marL="0" marR="0" lvl="0" indent="0" algn="just" rtl="0">
              <a:lnSpc>
                <a:spcPct val="100000"/>
              </a:lnSpc>
              <a:spcBef>
                <a:spcPts val="0"/>
              </a:spcBef>
              <a:spcAft>
                <a:spcPts val="0"/>
              </a:spcAft>
              <a:buClr>
                <a:schemeClr val="dk1"/>
              </a:buClr>
              <a:buSzPts val="2400"/>
              <a:buFont typeface="Arimo"/>
              <a:buNone/>
            </a:pPr>
            <a:r>
              <a:rPr lang="en-US" sz="2400" b="1" i="0" u="none" strike="noStrike" cap="none">
                <a:solidFill>
                  <a:schemeClr val="dk1"/>
                </a:solidFill>
                <a:latin typeface="Arimo"/>
                <a:ea typeface="Arimo"/>
                <a:cs typeface="Arimo"/>
                <a:sym typeface="Arimo"/>
              </a:rPr>
              <a:t>The first segment in the figure is sent, but lost. The RTO timer expires after 4.74 seconds. The segment is retransmitted and the timer is set to 9.48, twice the previous value of RTO. This time an ACK is received before the time-out. We wait until we send a new segment and receive the ACK for it before recalculating the RTO (Karn’s algorithm).</a:t>
            </a:r>
            <a:endParaRPr sz="1400" b="0" i="0" u="none" strike="noStrike" cap="none">
              <a:solidFill>
                <a:srgbClr val="000000"/>
              </a:solidFill>
              <a:latin typeface="Arial"/>
              <a:ea typeface="Arial"/>
              <a:cs typeface="Arial"/>
              <a:sym typeface="Arial"/>
            </a:endParaRPr>
          </a:p>
        </p:txBody>
      </p:sp>
      <p:grpSp>
        <p:nvGrpSpPr>
          <p:cNvPr id="1280" name="Google Shape;1280;p89"/>
          <p:cNvGrpSpPr/>
          <p:nvPr/>
        </p:nvGrpSpPr>
        <p:grpSpPr>
          <a:xfrm>
            <a:off x="0" y="0"/>
            <a:ext cx="9144000" cy="609600"/>
            <a:chOff x="0" y="2448"/>
            <a:chExt cx="5760" cy="384"/>
          </a:xfrm>
        </p:grpSpPr>
        <p:sp>
          <p:nvSpPr>
            <p:cNvPr id="1281" name="Google Shape;1281;p89"/>
            <p:cNvSpPr txBox="1"/>
            <p:nvPr/>
          </p:nvSpPr>
          <p:spPr>
            <a:xfrm>
              <a:off x="0" y="2448"/>
              <a:ext cx="5760" cy="384"/>
            </a:xfrm>
            <a:prstGeom prst="rect">
              <a:avLst/>
            </a:prstGeom>
            <a:solidFill>
              <a:srgbClr val="2CB843"/>
            </a:solidFill>
            <a:ln w="9525" cap="flat" cmpd="sng">
              <a:solidFill>
                <a:schemeClr val="folHlink"/>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282" name="Google Shape;1282;p89"/>
            <p:cNvSpPr txBox="1"/>
            <p:nvPr/>
          </p:nvSpPr>
          <p:spPr>
            <a:xfrm>
              <a:off x="0" y="2448"/>
              <a:ext cx="1595" cy="365"/>
            </a:xfrm>
            <a:prstGeom prst="rect">
              <a:avLst/>
            </a:prstGeom>
            <a:solidFill>
              <a:srgbClr val="2CB843"/>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3200"/>
                <a:buFont typeface="Times New Roman"/>
                <a:buNone/>
              </a:pPr>
              <a:r>
                <a:rPr lang="en-US" sz="3200" b="1" i="0" u="none" strike="noStrike" cap="none">
                  <a:solidFill>
                    <a:schemeClr val="lt1"/>
                  </a:solidFill>
                  <a:latin typeface="Times New Roman"/>
                  <a:ea typeface="Times New Roman"/>
                  <a:cs typeface="Times New Roman"/>
                  <a:sym typeface="Times New Roman"/>
                </a:rPr>
                <a:t>Example 15.4</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286"/>
        <p:cNvGrpSpPr/>
        <p:nvPr/>
      </p:nvGrpSpPr>
      <p:grpSpPr>
        <a:xfrm>
          <a:off x="0" y="0"/>
          <a:ext cx="0" cy="0"/>
          <a:chOff x="0" y="0"/>
          <a:chExt cx="0" cy="0"/>
        </a:xfrm>
      </p:grpSpPr>
      <p:sp>
        <p:nvSpPr>
          <p:cNvPr id="1287" name="Google Shape;1287;p90"/>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288" name="Google Shape;1288;p90"/>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94</a:t>
            </a:fld>
            <a:endParaRPr sz="1400" b="0" i="0" u="none" strike="noStrike" cap="none">
              <a:solidFill>
                <a:srgbClr val="000000"/>
              </a:solidFill>
              <a:latin typeface="Arial"/>
              <a:ea typeface="Arial"/>
              <a:cs typeface="Arial"/>
              <a:sym typeface="Arial"/>
            </a:endParaRPr>
          </a:p>
        </p:txBody>
      </p:sp>
      <p:sp>
        <p:nvSpPr>
          <p:cNvPr id="1289" name="Google Shape;1289;p90"/>
          <p:cNvSpPr txBox="1"/>
          <p:nvPr/>
        </p:nvSpPr>
        <p:spPr>
          <a:xfrm>
            <a:off x="990600" y="90487"/>
            <a:ext cx="571500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1800"/>
              <a:buFont typeface="Times New Roman"/>
              <a:buNone/>
            </a:pPr>
            <a:r>
              <a:rPr lang="en-US" sz="1800" b="1" i="0" u="none" strike="noStrike" cap="none">
                <a:solidFill>
                  <a:srgbClr val="0000FF"/>
                </a:solidFill>
                <a:latin typeface="Times New Roman"/>
                <a:ea typeface="Times New Roman"/>
                <a:cs typeface="Times New Roman"/>
                <a:sym typeface="Times New Roman"/>
              </a:rPr>
              <a:t>Figure 15.40</a:t>
            </a:r>
            <a:r>
              <a:rPr lang="en-US" sz="1800" b="1" i="0" u="none" strike="noStrike" cap="none">
                <a:solidFill>
                  <a:schemeClr val="accent2"/>
                </a:solidFill>
                <a:latin typeface="Times New Roman"/>
                <a:ea typeface="Times New Roman"/>
                <a:cs typeface="Times New Roman"/>
                <a:sym typeface="Times New Roman"/>
              </a:rPr>
              <a:t>    </a:t>
            </a:r>
            <a:r>
              <a:rPr lang="en-US" sz="1800" b="1" i="1" u="none" strike="noStrike" cap="none">
                <a:solidFill>
                  <a:schemeClr val="dk1"/>
                </a:solidFill>
                <a:latin typeface="Times New Roman"/>
                <a:ea typeface="Times New Roman"/>
                <a:cs typeface="Times New Roman"/>
                <a:sym typeface="Times New Roman"/>
              </a:rPr>
              <a:t>Example 15.4</a:t>
            </a:r>
            <a:endParaRPr sz="1400" b="0" i="0" u="none" strike="noStrike" cap="none">
              <a:solidFill>
                <a:srgbClr val="000000"/>
              </a:solidFill>
              <a:latin typeface="Arial"/>
              <a:ea typeface="Arial"/>
              <a:cs typeface="Arial"/>
              <a:sym typeface="Arial"/>
            </a:endParaRPr>
          </a:p>
        </p:txBody>
      </p:sp>
      <p:sp>
        <p:nvSpPr>
          <p:cNvPr id="1290" name="Google Shape;1290;p90"/>
          <p:cNvSpPr txBox="1"/>
          <p:nvPr/>
        </p:nvSpPr>
        <p:spPr>
          <a:xfrm>
            <a:off x="366712" y="107950"/>
            <a:ext cx="438150" cy="4746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291" name="Google Shape;1291;p90"/>
          <p:cNvSpPr txBox="1"/>
          <p:nvPr/>
        </p:nvSpPr>
        <p:spPr>
          <a:xfrm>
            <a:off x="749300" y="107950"/>
            <a:ext cx="328612" cy="474662"/>
          </a:xfrm>
          <a:prstGeom prst="rect">
            <a:avLst/>
          </a:prstGeom>
          <a:gradFill>
            <a:gsLst>
              <a:gs pos="0">
                <a:schemeClr val="accen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292" name="Google Shape;1292;p90"/>
          <p:cNvSpPr txBox="1"/>
          <p:nvPr/>
        </p:nvSpPr>
        <p:spPr>
          <a:xfrm>
            <a:off x="490537" y="530225"/>
            <a:ext cx="422275" cy="474662"/>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293" name="Google Shape;1293;p90"/>
          <p:cNvSpPr txBox="1"/>
          <p:nvPr/>
        </p:nvSpPr>
        <p:spPr>
          <a:xfrm>
            <a:off x="860425" y="530225"/>
            <a:ext cx="368300" cy="474662"/>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294" name="Google Shape;1294;p90"/>
          <p:cNvSpPr txBox="1"/>
          <p:nvPr/>
        </p:nvSpPr>
        <p:spPr>
          <a:xfrm>
            <a:off x="76200" y="457200"/>
            <a:ext cx="560387" cy="422275"/>
          </a:xfrm>
          <a:prstGeom prst="rect">
            <a:avLst/>
          </a:prstGeom>
          <a:gradFill>
            <a:gsLst>
              <a:gs pos="0">
                <a:schemeClr val="lt1"/>
              </a:gs>
              <a:gs pos="100000">
                <a:schemeClr val="hlink"/>
              </a:gs>
            </a:gsLst>
            <a:lin ang="189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295" name="Google Shape;1295;p90"/>
          <p:cNvSpPr txBox="1"/>
          <p:nvPr/>
        </p:nvSpPr>
        <p:spPr>
          <a:xfrm>
            <a:off x="711200" y="0"/>
            <a:ext cx="31750" cy="1052512"/>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296" name="Google Shape;1296;p90"/>
          <p:cNvSpPr txBox="1"/>
          <p:nvPr/>
        </p:nvSpPr>
        <p:spPr>
          <a:xfrm>
            <a:off x="442912" y="533400"/>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pic>
        <p:nvPicPr>
          <p:cNvPr id="1297" name="Google Shape;1297;p90"/>
          <p:cNvPicPr preferRelativeResize="0"/>
          <p:nvPr/>
        </p:nvPicPr>
        <p:blipFill rotWithShape="1">
          <a:blip r:embed="rId3">
            <a:alphaModFix/>
          </a:blip>
          <a:srcRect/>
          <a:stretch/>
        </p:blipFill>
        <p:spPr>
          <a:xfrm>
            <a:off x="858837" y="1336675"/>
            <a:ext cx="7523162" cy="46069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02" name="Google Shape;1302;p91"/>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303" name="Google Shape;1303;p91"/>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95</a:t>
            </a:fld>
            <a:endParaRPr sz="1400" b="0" i="0" u="none" strike="noStrike" cap="none">
              <a:solidFill>
                <a:srgbClr val="000000"/>
              </a:solidFill>
              <a:latin typeface="Arial"/>
              <a:ea typeface="Arial"/>
              <a:cs typeface="Arial"/>
              <a:sym typeface="Arial"/>
            </a:endParaRPr>
          </a:p>
        </p:txBody>
      </p:sp>
      <p:pic>
        <p:nvPicPr>
          <p:cNvPr id="1304" name="Google Shape;1304;p91"/>
          <p:cNvPicPr preferRelativeResize="0"/>
          <p:nvPr/>
        </p:nvPicPr>
        <p:blipFill rotWithShape="1">
          <a:blip r:embed="rId3">
            <a:alphaModFix/>
          </a:blip>
          <a:srcRect/>
          <a:stretch/>
        </p:blipFill>
        <p:spPr>
          <a:xfrm>
            <a:off x="284162" y="854075"/>
            <a:ext cx="8264525" cy="1525587"/>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1309" name="Google Shape;1309;p92"/>
          <p:cNvSpPr txBox="1"/>
          <p:nvPr/>
        </p:nvSpPr>
        <p:spPr>
          <a:xfrm>
            <a:off x="76200" y="6296025"/>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Tahoma"/>
              <a:buNone/>
            </a:pPr>
            <a:r>
              <a:rPr lang="en-US" sz="1200" b="1" i="0" u="none" strike="noStrike" cap="none">
                <a:solidFill>
                  <a:schemeClr val="dk1"/>
                </a:solidFill>
                <a:latin typeface="Tahoma"/>
                <a:ea typeface="Tahoma"/>
                <a:cs typeface="Tahoma"/>
                <a:sym typeface="Tahoma"/>
              </a:rPr>
              <a:t>TCP/IP Protocol Suite</a:t>
            </a:r>
            <a:endParaRPr sz="1400" b="0" i="0" u="none" strike="noStrike" cap="none">
              <a:solidFill>
                <a:srgbClr val="000000"/>
              </a:solidFill>
              <a:latin typeface="Arial"/>
              <a:ea typeface="Arial"/>
              <a:cs typeface="Arial"/>
              <a:sym typeface="Arial"/>
            </a:endParaRPr>
          </a:p>
        </p:txBody>
      </p:sp>
      <p:sp>
        <p:nvSpPr>
          <p:cNvPr id="1310" name="Google Shape;1310;p92"/>
          <p:cNvSpPr txBox="1"/>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400"/>
              <a:buFont typeface="Tahoma"/>
              <a:buNone/>
            </a:pPr>
            <a:fld id="{00000000-1234-1234-1234-123412341234}" type="slidenum">
              <a:rPr lang="en-US" sz="1400" b="0" i="0" u="none" strike="noStrike" cap="none">
                <a:solidFill>
                  <a:schemeClr val="dk1"/>
                </a:solidFill>
                <a:latin typeface="Tahoma"/>
                <a:ea typeface="Tahoma"/>
                <a:cs typeface="Tahoma"/>
                <a:sym typeface="Tahoma"/>
              </a:rPr>
              <a:t>96</a:t>
            </a:fld>
            <a:endParaRPr sz="1400" b="0" i="0" u="none" strike="noStrike" cap="none">
              <a:solidFill>
                <a:srgbClr val="000000"/>
              </a:solidFill>
              <a:latin typeface="Arial"/>
              <a:ea typeface="Arial"/>
              <a:cs typeface="Arial"/>
              <a:sym typeface="Arial"/>
            </a:endParaRPr>
          </a:p>
        </p:txBody>
      </p:sp>
      <p:pic>
        <p:nvPicPr>
          <p:cNvPr id="1311" name="Google Shape;1311;p92"/>
          <p:cNvPicPr preferRelativeResize="0"/>
          <p:nvPr/>
        </p:nvPicPr>
        <p:blipFill rotWithShape="1">
          <a:blip r:embed="rId3">
            <a:alphaModFix/>
          </a:blip>
          <a:srcRect/>
          <a:stretch/>
        </p:blipFill>
        <p:spPr>
          <a:xfrm>
            <a:off x="355600" y="457200"/>
            <a:ext cx="8410575" cy="2068512"/>
          </a:xfrm>
          <a:prstGeom prst="rect">
            <a:avLst/>
          </a:prstGeom>
          <a:noFill/>
          <a:ln>
            <a:noFill/>
          </a:ln>
        </p:spPr>
      </p:pic>
      <p:pic>
        <p:nvPicPr>
          <p:cNvPr id="1312" name="Google Shape;1312;p92"/>
          <p:cNvPicPr preferRelativeResize="0"/>
          <p:nvPr/>
        </p:nvPicPr>
        <p:blipFill rotWithShape="1">
          <a:blip r:embed="rId4">
            <a:alphaModFix/>
          </a:blip>
          <a:srcRect/>
          <a:stretch/>
        </p:blipFill>
        <p:spPr>
          <a:xfrm>
            <a:off x="423862" y="2638425"/>
            <a:ext cx="8342312" cy="3495675"/>
          </a:xfrm>
          <a:prstGeom prst="rect">
            <a:avLst/>
          </a:prstGeom>
          <a:noFill/>
          <a:ln>
            <a:noFill/>
          </a:ln>
        </p:spPr>
      </p:pic>
      <p:sp>
        <p:nvSpPr>
          <p:cNvPr id="1313" name="Google Shape;1313;p92"/>
          <p:cNvSpPr txBox="1"/>
          <p:nvPr/>
        </p:nvSpPr>
        <p:spPr>
          <a:xfrm>
            <a:off x="5399087" y="2220912"/>
            <a:ext cx="3397250" cy="276225"/>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
        <p:nvSpPr>
          <p:cNvPr id="1314" name="Google Shape;1314;p92"/>
          <p:cNvSpPr txBox="1"/>
          <p:nvPr/>
        </p:nvSpPr>
        <p:spPr>
          <a:xfrm>
            <a:off x="406400" y="2613025"/>
            <a:ext cx="4645025" cy="203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chemeClr val="dk1"/>
              </a:solidFill>
              <a:latin typeface="Tahoma"/>
              <a:ea typeface="Tahoma"/>
              <a:cs typeface="Tahoma"/>
              <a:sym typeface="Tahoma"/>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19" name="Google Shape;1319;p147"/>
          <p:cNvSpPr txBox="1">
            <a:spLocks noGrp="1"/>
          </p:cNvSpPr>
          <p:nvPr>
            <p:ph type="sldNum" idx="12"/>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97</a:t>
            </a:fld>
            <a:endParaRPr/>
          </a:p>
        </p:txBody>
      </p:sp>
      <p:sp>
        <p:nvSpPr>
          <p:cNvPr id="1320" name="Google Shape;1320;p147"/>
          <p:cNvSpPr txBox="1"/>
          <p:nvPr/>
        </p:nvSpPr>
        <p:spPr>
          <a:xfrm>
            <a:off x="518615" y="491319"/>
            <a:ext cx="137842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sender</a:t>
            </a:r>
            <a:endParaRPr sz="1400" b="0" i="0" u="none" strike="noStrike" cap="none">
              <a:solidFill>
                <a:srgbClr val="000000"/>
              </a:solidFill>
              <a:latin typeface="Arial"/>
              <a:ea typeface="Arial"/>
              <a:cs typeface="Arial"/>
              <a:sym typeface="Arial"/>
            </a:endParaRPr>
          </a:p>
        </p:txBody>
      </p:sp>
      <p:sp>
        <p:nvSpPr>
          <p:cNvPr id="1321" name="Google Shape;1321;p147"/>
          <p:cNvSpPr txBox="1"/>
          <p:nvPr/>
        </p:nvSpPr>
        <p:spPr>
          <a:xfrm>
            <a:off x="6102824" y="508729"/>
            <a:ext cx="137842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recvr</a:t>
            </a:r>
            <a:endParaRPr sz="1400" b="0" i="0" u="none" strike="noStrike" cap="none">
              <a:solidFill>
                <a:srgbClr val="000000"/>
              </a:solidFill>
              <a:latin typeface="Arial"/>
              <a:ea typeface="Arial"/>
              <a:cs typeface="Arial"/>
              <a:sym typeface="Arial"/>
            </a:endParaRPr>
          </a:p>
        </p:txBody>
      </p:sp>
      <p:cxnSp>
        <p:nvCxnSpPr>
          <p:cNvPr id="1322" name="Google Shape;1322;p147"/>
          <p:cNvCxnSpPr/>
          <p:nvPr/>
        </p:nvCxnSpPr>
        <p:spPr>
          <a:xfrm flipH="1">
            <a:off x="2279176" y="996287"/>
            <a:ext cx="4080681" cy="518614"/>
          </a:xfrm>
          <a:prstGeom prst="straightConnector1">
            <a:avLst/>
          </a:prstGeom>
          <a:noFill/>
          <a:ln w="9525" cap="flat" cmpd="sng">
            <a:solidFill>
              <a:srgbClr val="00E3A6"/>
            </a:solidFill>
            <a:prstDash val="solid"/>
            <a:round/>
            <a:headEnd type="none" w="sm" len="sm"/>
            <a:tailEnd type="triangle" w="med" len="med"/>
          </a:ln>
        </p:spPr>
      </p:cxnSp>
      <p:cxnSp>
        <p:nvCxnSpPr>
          <p:cNvPr id="1323" name="Google Shape;1323;p147"/>
          <p:cNvCxnSpPr/>
          <p:nvPr/>
        </p:nvCxnSpPr>
        <p:spPr>
          <a:xfrm flipH="1">
            <a:off x="2429301" y="1746913"/>
            <a:ext cx="3944203" cy="641445"/>
          </a:xfrm>
          <a:prstGeom prst="straightConnector1">
            <a:avLst/>
          </a:prstGeom>
          <a:noFill/>
          <a:ln w="9525" cap="flat" cmpd="sng">
            <a:solidFill>
              <a:srgbClr val="00E3A6"/>
            </a:solidFill>
            <a:prstDash val="solid"/>
            <a:round/>
            <a:headEnd type="none" w="sm" len="sm"/>
            <a:tailEnd type="triangle" w="med" len="med"/>
          </a:ln>
        </p:spPr>
      </p:cxnSp>
      <p:sp>
        <p:nvSpPr>
          <p:cNvPr id="1324" name="Google Shape;1324;p147"/>
          <p:cNvSpPr txBox="1"/>
          <p:nvPr/>
        </p:nvSpPr>
        <p:spPr>
          <a:xfrm>
            <a:off x="3534770" y="996287"/>
            <a:ext cx="185609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Win size=0</a:t>
            </a:r>
            <a:endParaRPr sz="1400" b="0" i="0" u="none" strike="noStrike" cap="none">
              <a:solidFill>
                <a:srgbClr val="000000"/>
              </a:solidFill>
              <a:latin typeface="Arial"/>
              <a:ea typeface="Arial"/>
              <a:cs typeface="Arial"/>
              <a:sym typeface="Arial"/>
            </a:endParaRPr>
          </a:p>
        </p:txBody>
      </p:sp>
      <p:sp>
        <p:nvSpPr>
          <p:cNvPr id="1325" name="Google Shape;1325;p147"/>
          <p:cNvSpPr txBox="1"/>
          <p:nvPr/>
        </p:nvSpPr>
        <p:spPr>
          <a:xfrm>
            <a:off x="3473354" y="1694682"/>
            <a:ext cx="185609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Ack=winsize=40</a:t>
            </a:r>
            <a:endParaRPr sz="1400" b="0" i="0" u="none" strike="noStrike" cap="none">
              <a:solidFill>
                <a:srgbClr val="000000"/>
              </a:solidFill>
              <a:latin typeface="Arial"/>
              <a:ea typeface="Arial"/>
              <a:cs typeface="Arial"/>
              <a:sym typeface="Arial"/>
            </a:endParaRPr>
          </a:p>
        </p:txBody>
      </p:sp>
      <p:cxnSp>
        <p:nvCxnSpPr>
          <p:cNvPr id="1326" name="Google Shape;1326;p147"/>
          <p:cNvCxnSpPr/>
          <p:nvPr/>
        </p:nvCxnSpPr>
        <p:spPr>
          <a:xfrm>
            <a:off x="2429301" y="2620370"/>
            <a:ext cx="504968" cy="341194"/>
          </a:xfrm>
          <a:prstGeom prst="straightConnector1">
            <a:avLst/>
          </a:prstGeom>
          <a:noFill/>
          <a:ln w="9525" cap="flat" cmpd="sng">
            <a:solidFill>
              <a:srgbClr val="00E3A6"/>
            </a:solidFill>
            <a:prstDash val="solid"/>
            <a:round/>
            <a:headEnd type="none" w="sm" len="sm"/>
            <a:tailEnd type="none" w="sm" len="sm"/>
          </a:ln>
        </p:spPr>
      </p:cxnSp>
      <p:cxnSp>
        <p:nvCxnSpPr>
          <p:cNvPr id="1327" name="Google Shape;1327;p147"/>
          <p:cNvCxnSpPr/>
          <p:nvPr/>
        </p:nvCxnSpPr>
        <p:spPr>
          <a:xfrm flipH="1">
            <a:off x="2429301" y="2620370"/>
            <a:ext cx="327547" cy="341194"/>
          </a:xfrm>
          <a:prstGeom prst="straightConnector1">
            <a:avLst/>
          </a:prstGeom>
          <a:noFill/>
          <a:ln w="9525" cap="flat" cmpd="sng">
            <a:solidFill>
              <a:srgbClr val="00E3A6"/>
            </a:solidFill>
            <a:prstDash val="solid"/>
            <a:round/>
            <a:headEnd type="none" w="sm" len="sm"/>
            <a:tailEnd type="none" w="sm" len="sm"/>
          </a:ln>
        </p:spPr>
      </p:cxnSp>
      <p:cxnSp>
        <p:nvCxnSpPr>
          <p:cNvPr id="1328" name="Google Shape;1328;p147"/>
          <p:cNvCxnSpPr/>
          <p:nvPr/>
        </p:nvCxnSpPr>
        <p:spPr>
          <a:xfrm>
            <a:off x="2142699" y="3302758"/>
            <a:ext cx="4217158" cy="0"/>
          </a:xfrm>
          <a:prstGeom prst="straightConnector1">
            <a:avLst/>
          </a:prstGeom>
          <a:noFill/>
          <a:ln w="9525" cap="flat" cmpd="sng">
            <a:solidFill>
              <a:schemeClr val="dk1"/>
            </a:solidFill>
            <a:prstDash val="solid"/>
            <a:round/>
            <a:headEnd type="none" w="sm" len="sm"/>
            <a:tailEnd type="none" w="sm" len="sm"/>
          </a:ln>
        </p:spPr>
      </p:cxnSp>
      <p:sp>
        <p:nvSpPr>
          <p:cNvPr id="1329" name="Google Shape;1329;p147"/>
          <p:cNvSpPr txBox="1"/>
          <p:nvPr/>
        </p:nvSpPr>
        <p:spPr>
          <a:xfrm>
            <a:off x="3473354" y="3057099"/>
            <a:ext cx="163090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deadlock</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p148"/>
          <p:cNvSpPr txBox="1">
            <a:spLocks noGrp="1"/>
          </p:cNvSpPr>
          <p:nvPr>
            <p:ph type="sldNum" idx="12"/>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98</a:t>
            </a:fld>
            <a:endParaRPr/>
          </a:p>
        </p:txBody>
      </p:sp>
      <p:sp>
        <p:nvSpPr>
          <p:cNvPr id="1335" name="Google Shape;1335;p148"/>
          <p:cNvSpPr txBox="1"/>
          <p:nvPr/>
        </p:nvSpPr>
        <p:spPr>
          <a:xfrm>
            <a:off x="518615" y="491319"/>
            <a:ext cx="137842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sender</a:t>
            </a:r>
            <a:endParaRPr sz="1400" b="0" i="0" u="none" strike="noStrike" cap="none">
              <a:solidFill>
                <a:srgbClr val="000000"/>
              </a:solidFill>
              <a:latin typeface="Arial"/>
              <a:ea typeface="Arial"/>
              <a:cs typeface="Arial"/>
              <a:sym typeface="Arial"/>
            </a:endParaRPr>
          </a:p>
        </p:txBody>
      </p:sp>
      <p:sp>
        <p:nvSpPr>
          <p:cNvPr id="1336" name="Google Shape;1336;p148"/>
          <p:cNvSpPr txBox="1"/>
          <p:nvPr/>
        </p:nvSpPr>
        <p:spPr>
          <a:xfrm>
            <a:off x="6102824" y="508729"/>
            <a:ext cx="137842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recvr</a:t>
            </a:r>
            <a:endParaRPr sz="1400" b="0" i="0" u="none" strike="noStrike" cap="none">
              <a:solidFill>
                <a:srgbClr val="000000"/>
              </a:solidFill>
              <a:latin typeface="Arial"/>
              <a:ea typeface="Arial"/>
              <a:cs typeface="Arial"/>
              <a:sym typeface="Arial"/>
            </a:endParaRPr>
          </a:p>
        </p:txBody>
      </p:sp>
      <p:cxnSp>
        <p:nvCxnSpPr>
          <p:cNvPr id="1337" name="Google Shape;1337;p148"/>
          <p:cNvCxnSpPr/>
          <p:nvPr/>
        </p:nvCxnSpPr>
        <p:spPr>
          <a:xfrm flipH="1">
            <a:off x="2279176" y="996287"/>
            <a:ext cx="4080681" cy="518614"/>
          </a:xfrm>
          <a:prstGeom prst="straightConnector1">
            <a:avLst/>
          </a:prstGeom>
          <a:noFill/>
          <a:ln w="9525" cap="flat" cmpd="sng">
            <a:solidFill>
              <a:srgbClr val="00E3A6"/>
            </a:solidFill>
            <a:prstDash val="solid"/>
            <a:round/>
            <a:headEnd type="none" w="sm" len="sm"/>
            <a:tailEnd type="triangle" w="med" len="med"/>
          </a:ln>
        </p:spPr>
      </p:cxnSp>
      <p:cxnSp>
        <p:nvCxnSpPr>
          <p:cNvPr id="1338" name="Google Shape;1338;p148"/>
          <p:cNvCxnSpPr/>
          <p:nvPr/>
        </p:nvCxnSpPr>
        <p:spPr>
          <a:xfrm flipH="1">
            <a:off x="2429301" y="1746913"/>
            <a:ext cx="3944203" cy="641445"/>
          </a:xfrm>
          <a:prstGeom prst="straightConnector1">
            <a:avLst/>
          </a:prstGeom>
          <a:noFill/>
          <a:ln w="9525" cap="flat" cmpd="sng">
            <a:solidFill>
              <a:srgbClr val="00E3A6"/>
            </a:solidFill>
            <a:prstDash val="solid"/>
            <a:round/>
            <a:headEnd type="none" w="sm" len="sm"/>
            <a:tailEnd type="triangle" w="med" len="med"/>
          </a:ln>
        </p:spPr>
      </p:cxnSp>
      <p:sp>
        <p:nvSpPr>
          <p:cNvPr id="1339" name="Google Shape;1339;p148"/>
          <p:cNvSpPr txBox="1"/>
          <p:nvPr/>
        </p:nvSpPr>
        <p:spPr>
          <a:xfrm>
            <a:off x="3534770" y="996287"/>
            <a:ext cx="185609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Win size=0</a:t>
            </a:r>
            <a:endParaRPr sz="1400" b="0" i="0" u="none" strike="noStrike" cap="none">
              <a:solidFill>
                <a:srgbClr val="000000"/>
              </a:solidFill>
              <a:latin typeface="Arial"/>
              <a:ea typeface="Arial"/>
              <a:cs typeface="Arial"/>
              <a:sym typeface="Arial"/>
            </a:endParaRPr>
          </a:p>
        </p:txBody>
      </p:sp>
      <p:sp>
        <p:nvSpPr>
          <p:cNvPr id="1340" name="Google Shape;1340;p148"/>
          <p:cNvSpPr txBox="1"/>
          <p:nvPr/>
        </p:nvSpPr>
        <p:spPr>
          <a:xfrm>
            <a:off x="3473354" y="1694682"/>
            <a:ext cx="185609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Ack=winsize=40</a:t>
            </a:r>
            <a:endParaRPr sz="1400" b="0" i="0" u="none" strike="noStrike" cap="none">
              <a:solidFill>
                <a:srgbClr val="000000"/>
              </a:solidFill>
              <a:latin typeface="Arial"/>
              <a:ea typeface="Arial"/>
              <a:cs typeface="Arial"/>
              <a:sym typeface="Arial"/>
            </a:endParaRPr>
          </a:p>
        </p:txBody>
      </p:sp>
      <p:cxnSp>
        <p:nvCxnSpPr>
          <p:cNvPr id="1341" name="Google Shape;1341;p148"/>
          <p:cNvCxnSpPr/>
          <p:nvPr/>
        </p:nvCxnSpPr>
        <p:spPr>
          <a:xfrm>
            <a:off x="2429301" y="2620370"/>
            <a:ext cx="504968" cy="341194"/>
          </a:xfrm>
          <a:prstGeom prst="straightConnector1">
            <a:avLst/>
          </a:prstGeom>
          <a:noFill/>
          <a:ln w="9525" cap="flat" cmpd="sng">
            <a:solidFill>
              <a:srgbClr val="00E3A6"/>
            </a:solidFill>
            <a:prstDash val="solid"/>
            <a:round/>
            <a:headEnd type="none" w="sm" len="sm"/>
            <a:tailEnd type="none" w="sm" len="sm"/>
          </a:ln>
        </p:spPr>
      </p:cxnSp>
      <p:cxnSp>
        <p:nvCxnSpPr>
          <p:cNvPr id="1342" name="Google Shape;1342;p148"/>
          <p:cNvCxnSpPr/>
          <p:nvPr/>
        </p:nvCxnSpPr>
        <p:spPr>
          <a:xfrm flipH="1">
            <a:off x="2429301" y="2620370"/>
            <a:ext cx="327547" cy="341194"/>
          </a:xfrm>
          <a:prstGeom prst="straightConnector1">
            <a:avLst/>
          </a:prstGeom>
          <a:noFill/>
          <a:ln w="9525" cap="flat" cmpd="sng">
            <a:solidFill>
              <a:srgbClr val="00E3A6"/>
            </a:solidFill>
            <a:prstDash val="solid"/>
            <a:round/>
            <a:headEnd type="none" w="sm" len="sm"/>
            <a:tailEnd type="none" w="sm" len="sm"/>
          </a:ln>
        </p:spPr>
      </p:cxnSp>
      <p:cxnSp>
        <p:nvCxnSpPr>
          <p:cNvPr id="1343" name="Google Shape;1343;p148"/>
          <p:cNvCxnSpPr/>
          <p:nvPr/>
        </p:nvCxnSpPr>
        <p:spPr>
          <a:xfrm>
            <a:off x="2142699" y="3302758"/>
            <a:ext cx="4217158" cy="0"/>
          </a:xfrm>
          <a:prstGeom prst="straightConnector1">
            <a:avLst/>
          </a:prstGeom>
          <a:noFill/>
          <a:ln w="9525" cap="flat" cmpd="sng">
            <a:solidFill>
              <a:schemeClr val="dk1"/>
            </a:solidFill>
            <a:prstDash val="solid"/>
            <a:round/>
            <a:headEnd type="none" w="sm" len="sm"/>
            <a:tailEnd type="none" w="sm" len="sm"/>
          </a:ln>
        </p:spPr>
      </p:cxnSp>
      <p:sp>
        <p:nvSpPr>
          <p:cNvPr id="1344" name="Google Shape;1344;p148"/>
          <p:cNvSpPr txBox="1"/>
          <p:nvPr/>
        </p:nvSpPr>
        <p:spPr>
          <a:xfrm>
            <a:off x="3473354" y="3057099"/>
            <a:ext cx="163090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deadlock</a:t>
            </a:r>
            <a:endParaRPr sz="1400" b="0" i="0" u="none" strike="noStrike" cap="none">
              <a:solidFill>
                <a:srgbClr val="000000"/>
              </a:solidFill>
              <a:latin typeface="Arial"/>
              <a:ea typeface="Arial"/>
              <a:cs typeface="Arial"/>
              <a:sym typeface="Arial"/>
            </a:endParaRPr>
          </a:p>
        </p:txBody>
      </p:sp>
      <p:sp>
        <p:nvSpPr>
          <p:cNvPr id="1345" name="Google Shape;1345;p148"/>
          <p:cNvSpPr txBox="1"/>
          <p:nvPr/>
        </p:nvSpPr>
        <p:spPr>
          <a:xfrm>
            <a:off x="573205" y="1361012"/>
            <a:ext cx="170597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Persistence timer</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349"/>
        <p:cNvGrpSpPr/>
        <p:nvPr/>
      </p:nvGrpSpPr>
      <p:grpSpPr>
        <a:xfrm>
          <a:off x="0" y="0"/>
          <a:ext cx="0" cy="0"/>
          <a:chOff x="0" y="0"/>
          <a:chExt cx="0" cy="0"/>
        </a:xfrm>
      </p:grpSpPr>
      <p:sp>
        <p:nvSpPr>
          <p:cNvPr id="1350" name="Google Shape;1350;p149"/>
          <p:cNvSpPr txBox="1">
            <a:spLocks noGrp="1"/>
          </p:cNvSpPr>
          <p:nvPr>
            <p:ph type="sldNum" idx="12"/>
          </p:nvPr>
        </p:nvSpPr>
        <p:spPr>
          <a:xfrm>
            <a:off x="7042150" y="6243637"/>
            <a:ext cx="19050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99</a:t>
            </a:fld>
            <a:endParaRPr/>
          </a:p>
        </p:txBody>
      </p:sp>
      <p:sp>
        <p:nvSpPr>
          <p:cNvPr id="1351" name="Google Shape;1351;p149"/>
          <p:cNvSpPr txBox="1"/>
          <p:nvPr/>
        </p:nvSpPr>
        <p:spPr>
          <a:xfrm>
            <a:off x="518615" y="491319"/>
            <a:ext cx="137842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sender</a:t>
            </a:r>
            <a:endParaRPr sz="1400" b="0" i="0" u="none" strike="noStrike" cap="none">
              <a:solidFill>
                <a:srgbClr val="000000"/>
              </a:solidFill>
              <a:latin typeface="Arial"/>
              <a:ea typeface="Arial"/>
              <a:cs typeface="Arial"/>
              <a:sym typeface="Arial"/>
            </a:endParaRPr>
          </a:p>
        </p:txBody>
      </p:sp>
      <p:sp>
        <p:nvSpPr>
          <p:cNvPr id="1352" name="Google Shape;1352;p149"/>
          <p:cNvSpPr txBox="1"/>
          <p:nvPr/>
        </p:nvSpPr>
        <p:spPr>
          <a:xfrm>
            <a:off x="6102824" y="508729"/>
            <a:ext cx="137842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recvr</a:t>
            </a:r>
            <a:endParaRPr sz="1400" b="0" i="0" u="none" strike="noStrike" cap="none">
              <a:solidFill>
                <a:srgbClr val="000000"/>
              </a:solidFill>
              <a:latin typeface="Arial"/>
              <a:ea typeface="Arial"/>
              <a:cs typeface="Arial"/>
              <a:sym typeface="Arial"/>
            </a:endParaRPr>
          </a:p>
        </p:txBody>
      </p:sp>
      <p:cxnSp>
        <p:nvCxnSpPr>
          <p:cNvPr id="1353" name="Google Shape;1353;p149"/>
          <p:cNvCxnSpPr/>
          <p:nvPr/>
        </p:nvCxnSpPr>
        <p:spPr>
          <a:xfrm flipH="1">
            <a:off x="2279176" y="996287"/>
            <a:ext cx="4080681" cy="518614"/>
          </a:xfrm>
          <a:prstGeom prst="straightConnector1">
            <a:avLst/>
          </a:prstGeom>
          <a:noFill/>
          <a:ln w="9525" cap="flat" cmpd="sng">
            <a:solidFill>
              <a:srgbClr val="00E3A6"/>
            </a:solidFill>
            <a:prstDash val="solid"/>
            <a:round/>
            <a:headEnd type="none" w="sm" len="sm"/>
            <a:tailEnd type="triangle" w="med" len="med"/>
          </a:ln>
        </p:spPr>
      </p:cxnSp>
      <p:sp>
        <p:nvSpPr>
          <p:cNvPr id="1354" name="Google Shape;1354;p149"/>
          <p:cNvSpPr txBox="1"/>
          <p:nvPr/>
        </p:nvSpPr>
        <p:spPr>
          <a:xfrm>
            <a:off x="3534770" y="996287"/>
            <a:ext cx="185609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Win size=0</a:t>
            </a:r>
            <a:endParaRPr sz="1400" b="0" i="0" u="none" strike="noStrike" cap="none">
              <a:solidFill>
                <a:srgbClr val="000000"/>
              </a:solidFill>
              <a:latin typeface="Arial"/>
              <a:ea typeface="Arial"/>
              <a:cs typeface="Arial"/>
              <a:sym typeface="Arial"/>
            </a:endParaRPr>
          </a:p>
        </p:txBody>
      </p:sp>
      <p:sp>
        <p:nvSpPr>
          <p:cNvPr id="1355" name="Google Shape;1355;p149"/>
          <p:cNvSpPr txBox="1"/>
          <p:nvPr/>
        </p:nvSpPr>
        <p:spPr>
          <a:xfrm>
            <a:off x="573205" y="1361012"/>
            <a:ext cx="170597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Persistence timer starts</a:t>
            </a:r>
            <a:endParaRPr sz="1400" b="0" i="0" u="none" strike="noStrike" cap="none">
              <a:solidFill>
                <a:srgbClr val="000000"/>
              </a:solidFill>
              <a:latin typeface="Arial"/>
              <a:ea typeface="Arial"/>
              <a:cs typeface="Arial"/>
              <a:sym typeface="Arial"/>
            </a:endParaRPr>
          </a:p>
        </p:txBody>
      </p:sp>
      <p:sp>
        <p:nvSpPr>
          <p:cNvPr id="1356" name="Google Shape;1356;p149"/>
          <p:cNvSpPr txBox="1"/>
          <p:nvPr/>
        </p:nvSpPr>
        <p:spPr>
          <a:xfrm>
            <a:off x="586854" y="2573305"/>
            <a:ext cx="170597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Persistence timer stops</a:t>
            </a:r>
            <a:endParaRPr sz="1400" b="0" i="0" u="none" strike="noStrike" cap="none">
              <a:solidFill>
                <a:srgbClr val="000000"/>
              </a:solidFill>
              <a:latin typeface="Arial"/>
              <a:ea typeface="Arial"/>
              <a:cs typeface="Arial"/>
              <a:sym typeface="Arial"/>
            </a:endParaRPr>
          </a:p>
        </p:txBody>
      </p:sp>
      <p:cxnSp>
        <p:nvCxnSpPr>
          <p:cNvPr id="1357" name="Google Shape;1357;p149"/>
          <p:cNvCxnSpPr/>
          <p:nvPr/>
        </p:nvCxnSpPr>
        <p:spPr>
          <a:xfrm>
            <a:off x="2279176" y="3289110"/>
            <a:ext cx="4285397" cy="627797"/>
          </a:xfrm>
          <a:prstGeom prst="straightConnector1">
            <a:avLst/>
          </a:prstGeom>
          <a:noFill/>
          <a:ln w="9525" cap="flat" cmpd="sng">
            <a:solidFill>
              <a:srgbClr val="002060"/>
            </a:solidFill>
            <a:prstDash val="solid"/>
            <a:round/>
            <a:headEnd type="none" w="sm" len="sm"/>
            <a:tailEnd type="triangle" w="med" len="med"/>
          </a:ln>
        </p:spPr>
      </p:cxnSp>
      <p:sp>
        <p:nvSpPr>
          <p:cNvPr id="1358" name="Google Shape;1358;p149"/>
          <p:cNvSpPr txBox="1"/>
          <p:nvPr/>
        </p:nvSpPr>
        <p:spPr>
          <a:xfrm>
            <a:off x="3193576" y="3098042"/>
            <a:ext cx="126924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probe</a:t>
            </a:r>
            <a:endParaRPr sz="1400" b="0" i="0" u="none" strike="noStrike" cap="none">
              <a:solidFill>
                <a:srgbClr val="000000"/>
              </a:solidFill>
              <a:latin typeface="Arial"/>
              <a:ea typeface="Arial"/>
              <a:cs typeface="Arial"/>
              <a:sym typeface="Arial"/>
            </a:endParaRPr>
          </a:p>
        </p:txBody>
      </p:sp>
      <p:cxnSp>
        <p:nvCxnSpPr>
          <p:cNvPr id="1359" name="Google Shape;1359;p149"/>
          <p:cNvCxnSpPr/>
          <p:nvPr/>
        </p:nvCxnSpPr>
        <p:spPr>
          <a:xfrm flipH="1">
            <a:off x="2456597" y="4203510"/>
            <a:ext cx="4107976" cy="313899"/>
          </a:xfrm>
          <a:prstGeom prst="straightConnector1">
            <a:avLst/>
          </a:prstGeom>
          <a:noFill/>
          <a:ln w="9525" cap="flat" cmpd="sng">
            <a:solidFill>
              <a:srgbClr val="002060"/>
            </a:solidFill>
            <a:prstDash val="solid"/>
            <a:round/>
            <a:headEnd type="none" w="sm" len="sm"/>
            <a:tailEnd type="triangle" w="med" len="med"/>
          </a:ln>
        </p:spPr>
      </p:cxnSp>
      <p:sp>
        <p:nvSpPr>
          <p:cNvPr id="1360" name="Google Shape;1360;p149"/>
          <p:cNvSpPr txBox="1"/>
          <p:nvPr/>
        </p:nvSpPr>
        <p:spPr>
          <a:xfrm>
            <a:off x="3193576" y="3982030"/>
            <a:ext cx="185609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Ack for probe</a:t>
            </a:r>
            <a:endParaRPr sz="1400" b="0" i="0" u="none" strike="noStrike" cap="none">
              <a:solidFill>
                <a:srgbClr val="000000"/>
              </a:solidFill>
              <a:latin typeface="Arial"/>
              <a:ea typeface="Arial"/>
              <a:cs typeface="Arial"/>
              <a:sym typeface="Arial"/>
            </a:endParaRPr>
          </a:p>
        </p:txBody>
      </p:sp>
      <p:cxnSp>
        <p:nvCxnSpPr>
          <p:cNvPr id="1361" name="Google Shape;1361;p149"/>
          <p:cNvCxnSpPr/>
          <p:nvPr/>
        </p:nvCxnSpPr>
        <p:spPr>
          <a:xfrm>
            <a:off x="2456597" y="5180028"/>
            <a:ext cx="4285397" cy="627797"/>
          </a:xfrm>
          <a:prstGeom prst="straightConnector1">
            <a:avLst/>
          </a:prstGeom>
          <a:noFill/>
          <a:ln w="9525" cap="flat" cmpd="sng">
            <a:solidFill>
              <a:srgbClr val="002060"/>
            </a:solidFill>
            <a:prstDash val="solid"/>
            <a:round/>
            <a:headEnd type="none" w="sm" len="sm"/>
            <a:tailEnd type="triangle" w="med" len="med"/>
          </a:ln>
        </p:spPr>
      </p:cxnSp>
      <p:sp>
        <p:nvSpPr>
          <p:cNvPr id="1362" name="Google Shape;1362;p149"/>
          <p:cNvSpPr txBox="1"/>
          <p:nvPr/>
        </p:nvSpPr>
        <p:spPr>
          <a:xfrm>
            <a:off x="3370997" y="4988960"/>
            <a:ext cx="126924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probe</a:t>
            </a:r>
            <a:endParaRPr sz="1400" b="0" i="0" u="none" strike="noStrike" cap="none">
              <a:solidFill>
                <a:srgbClr val="000000"/>
              </a:solidFill>
              <a:latin typeface="Arial"/>
              <a:ea typeface="Arial"/>
              <a:cs typeface="Arial"/>
              <a:sym typeface="Arial"/>
            </a:endParaRPr>
          </a:p>
        </p:txBody>
      </p:sp>
      <p:sp>
        <p:nvSpPr>
          <p:cNvPr id="1363" name="Google Shape;1363;p149"/>
          <p:cNvSpPr txBox="1"/>
          <p:nvPr/>
        </p:nvSpPr>
        <p:spPr>
          <a:xfrm>
            <a:off x="518615" y="4984917"/>
            <a:ext cx="1705971"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If ack does not come,,,, one more probe will be send and Persistence timer is doubled</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140</Slides>
  <Notes>140</Notes>
  <HiddenSlides>0</HiddenSlides>
  <ScaleCrop>false</ScaleCrop>
  <HeadingPairs>
    <vt:vector size="4" baseType="variant">
      <vt:variant>
        <vt:lpstr>Theme</vt:lpstr>
      </vt:variant>
      <vt:variant>
        <vt:i4>1</vt:i4>
      </vt:variant>
      <vt:variant>
        <vt:lpstr>Slide Titles</vt:lpstr>
      </vt:variant>
      <vt:variant>
        <vt:i4>140</vt:i4>
      </vt:variant>
    </vt:vector>
  </HeadingPairs>
  <TitlesOfParts>
    <vt:vector size="141" baseType="lpstr">
      <vt:lpstr>Blends</vt:lpstr>
      <vt:lpstr>PowerPoint Presentation</vt:lpstr>
      <vt:lpstr>OBJECTIVES:</vt:lpstr>
      <vt:lpstr>OBJECTIVES (continued):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three-way handshake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Connection reset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TCP PACKAGE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Valued Gateway Client</dc:creator>
  <cp:lastModifiedBy>Unknown User</cp:lastModifiedBy>
  <cp:revision>1</cp:revision>
  <dcterms:created xsi:type="dcterms:W3CDTF">2000-01-15T04:50:39Z</dcterms:created>
  <dcterms:modified xsi:type="dcterms:W3CDTF">2022-02-08T13:26:26Z</dcterms:modified>
</cp:coreProperties>
</file>